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3"/>
  </p:notesMasterIdLst>
  <p:handoutMasterIdLst>
    <p:handoutMasterId r:id="rId14"/>
  </p:handoutMasterIdLst>
  <p:sldIdLst>
    <p:sldId id="256" r:id="rId5"/>
    <p:sldId id="260" r:id="rId6"/>
    <p:sldId id="266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196" autoAdjust="0"/>
  </p:normalViewPr>
  <p:slideViewPr>
    <p:cSldViewPr showGuides="1">
      <p:cViewPr varScale="1">
        <p:scale>
          <a:sx n="86" d="100"/>
          <a:sy n="86" d="100"/>
        </p:scale>
        <p:origin x="562" y="58"/>
      </p:cViewPr>
      <p:guideLst/>
    </p:cSldViewPr>
  </p:slideViewPr>
  <p:outlineViewPr>
    <p:cViewPr>
      <p:scale>
        <a:sx n="33" d="100"/>
        <a:sy n="33" d="100"/>
      </p:scale>
      <p:origin x="0" y="-88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>
        <p:scale>
          <a:sx n="100" d="100"/>
          <a:sy n="100" d="100"/>
        </p:scale>
        <p:origin x="2616" y="-73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62229555-16A5-42E5-AA9F-FAA6D98CA82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476672" y="8685213"/>
            <a:ext cx="5292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200"/>
            </a:lvl1pPr>
          </a:lstStyle>
          <a:p>
            <a:r>
              <a:rPr lang="en-US" sz="1000"/>
              <a:t>DB SCHENKER | First Name Surname | Department | Date ("Insert&gt; Header and Footer")</a:t>
            </a:r>
            <a:endParaRPr lang="en-US" sz="100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76E7386-D43A-4656-88C8-3A9BCA087FC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841328" y="8685213"/>
            <a:ext cx="54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14EDE44D-4B77-4836-9946-DA3A9454836B}" type="slidenum">
              <a:rPr lang="de-DE" sz="1000" b="1" smtClean="0">
                <a:latin typeface="+mj-lt"/>
              </a:rPr>
              <a:t>‹#›</a:t>
            </a:fld>
            <a:endParaRPr lang="de-DE" sz="1000" b="1">
              <a:latin typeface="+mj-lt"/>
            </a:endParaRP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CCDF922-76EA-4EDF-A7A8-75A622C6793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48101" y="8633026"/>
            <a:ext cx="540000" cy="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910731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611560"/>
            <a:ext cx="5903913" cy="332950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479426" y="4139952"/>
            <a:ext cx="5903912" cy="386104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/>
              <a:t>Edit master text format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Foliennummernplatzhalter 16">
            <a:extLst>
              <a:ext uri="{FF2B5EF4-FFF2-40B4-BE49-F238E27FC236}">
                <a16:creationId xmlns:a16="http://schemas.microsoft.com/office/drawing/2014/main" id="{67A53E88-27B1-4502-B252-F0AC84EDA9A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5848101" y="8685213"/>
            <a:ext cx="540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000" b="1">
                <a:latin typeface="+mj-lt"/>
              </a:defRPr>
            </a:lvl1pPr>
          </a:lstStyle>
          <a:p>
            <a:fld id="{D97BE68D-AF28-43C4-991C-34CCD47E177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Fußzeilenplatzhalter 17">
            <a:extLst>
              <a:ext uri="{FF2B5EF4-FFF2-40B4-BE49-F238E27FC236}">
                <a16:creationId xmlns:a16="http://schemas.microsoft.com/office/drawing/2014/main" id="{9B104A61-ED94-436D-A9D5-E5501F3FDA5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479423" y="8685213"/>
            <a:ext cx="5292000" cy="2160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>
              <a:defRPr sz="1000"/>
            </a:lvl1pPr>
          </a:lstStyle>
          <a:p>
            <a:r>
              <a:rPr lang="en-US"/>
              <a:t>DB SCHENKER | First Name Surname | Department | Date ("Insert&gt; Header and Footer")</a:t>
            </a:r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6D54E1C4-E8EE-41A7-ACC9-E71A57980B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101" y="8633026"/>
            <a:ext cx="540000" cy="53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636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80975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360363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41338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722313" indent="-180975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714375" indent="-171450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722313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722313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722313" indent="-179388" algn="l" defTabSz="914400" rtl="0" eaLnBrk="1" latinLnBrk="0" hangingPunct="1">
      <a:buClr>
        <a:schemeClr val="tx2"/>
      </a:buClr>
      <a:buFont typeface="DB Sans Black" panose="02020500000000000000" pitchFamily="18" charset="0"/>
      <a:buChar char="‒"/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63550" y="611188"/>
            <a:ext cx="5919788" cy="33305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7BE68D-AF28-43C4-991C-34CCD47E17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10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0864" y="1412875"/>
            <a:ext cx="11233149" cy="2952229"/>
          </a:xfrm>
        </p:spPr>
        <p:txBody>
          <a:bodyPr anchor="b"/>
          <a:lstStyle>
            <a:lvl1pPr algn="l">
              <a:defRPr sz="4800"/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0863" y="4365104"/>
            <a:ext cx="11232521" cy="648000"/>
          </a:xfrm>
        </p:spPr>
        <p:txBody>
          <a:bodyPr/>
          <a:lstStyle>
            <a:lvl1pPr marL="0" indent="0" algn="l">
              <a:buNone/>
              <a:defRPr sz="3200">
                <a:latin typeface="DB Head Light" panose="020B0302050202020204" pitchFamily="34" charset="0"/>
              </a:defRPr>
            </a:lvl1pPr>
            <a:lvl2pPr marL="0" indent="0" algn="l">
              <a:buNone/>
              <a:defRPr sz="3200" b="0">
                <a:latin typeface="DB Head Light" panose="02020500000000000000" pitchFamily="18" charset="0"/>
              </a:defRPr>
            </a:lvl2pPr>
            <a:lvl3pPr marL="0" indent="0" algn="l">
              <a:buNone/>
              <a:defRPr sz="3200" b="0">
                <a:latin typeface="DB Head Light" panose="02020500000000000000" pitchFamily="18" charset="0"/>
              </a:defRPr>
            </a:lvl3pPr>
            <a:lvl4pPr marL="0" indent="0" algn="l">
              <a:buNone/>
              <a:defRPr sz="3200" b="0">
                <a:latin typeface="DB Head Light" panose="02020500000000000000" pitchFamily="18" charset="0"/>
              </a:defRPr>
            </a:lvl4pPr>
            <a:lvl5pPr marL="0" indent="0" algn="l">
              <a:buNone/>
              <a:defRPr sz="3200" b="0">
                <a:latin typeface="DB Head Light" panose="02020500000000000000" pitchFamily="18" charset="0"/>
              </a:defRPr>
            </a:lvl5pPr>
            <a:lvl6pPr marL="0" indent="0" algn="l">
              <a:buNone/>
              <a:defRPr sz="3200" b="0">
                <a:latin typeface="DB Head Light" panose="02020500000000000000" pitchFamily="18" charset="0"/>
              </a:defRPr>
            </a:lvl6pPr>
            <a:lvl7pPr marL="0" indent="0" algn="l">
              <a:buNone/>
              <a:defRPr sz="3200" b="0">
                <a:latin typeface="DB Head Light" panose="02020500000000000000" pitchFamily="18" charset="0"/>
              </a:defRPr>
            </a:lvl7pPr>
            <a:lvl8pPr marL="0" indent="0" algn="l">
              <a:buNone/>
              <a:defRPr sz="3200" b="0">
                <a:latin typeface="DB Head Light" panose="02020500000000000000" pitchFamily="18" charset="0"/>
              </a:defRPr>
            </a:lvl8pPr>
            <a:lvl9pPr marL="0" indent="0" algn="l">
              <a:buNone/>
              <a:defRPr sz="3200" b="0"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632" y="5949320"/>
            <a:ext cx="11232000" cy="360000"/>
          </a:xfrm>
        </p:spPr>
        <p:txBody>
          <a:bodyPr/>
          <a:lstStyle>
            <a:lvl1pPr marL="0" indent="0">
              <a:buNone/>
              <a:defRPr>
                <a:latin typeface="DB Head Light" panose="020B0302050202020204" pitchFamily="34" charset="0"/>
              </a:defRPr>
            </a:lvl1pPr>
            <a:lvl2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2pPr>
            <a:lvl3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3pPr>
            <a:lvl4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4pPr>
            <a:lvl5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5pPr>
            <a:lvl6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6pPr>
            <a:lvl7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7pPr>
            <a:lvl8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8pPr>
            <a:lvl9pPr marL="0" indent="0"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11" name="Rechteck: abgerundete Ecken 10">
            <a:extLst>
              <a:ext uri="{FF2B5EF4-FFF2-40B4-BE49-F238E27FC236}">
                <a16:creationId xmlns:a16="http://schemas.microsoft.com/office/drawing/2014/main" id="{AC45A34D-75DC-4BA7-88F8-5CBA85EE7F5A}"/>
              </a:ext>
            </a:extLst>
          </p:cNvPr>
          <p:cNvSpPr/>
          <p:nvPr userDrawn="1"/>
        </p:nvSpPr>
        <p:spPr bwMode="gray">
          <a:xfrm>
            <a:off x="550800" y="546761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LOGO_SVG">
            <a:extLst>
              <a:ext uri="{FF2B5EF4-FFF2-40B4-BE49-F238E27FC236}">
                <a16:creationId xmlns:a16="http://schemas.microsoft.com/office/drawing/2014/main" id="{CB947D85-1B94-407B-98FA-45BFBAC365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 bwMode="gray">
          <a:xfrm>
            <a:off x="537132" y="518200"/>
            <a:ext cx="504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546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7" y="1845304"/>
            <a:ext cx="8783637" cy="4320000"/>
          </a:xfrm>
        </p:spPr>
        <p:txBody>
          <a:bodyPr/>
          <a:lstStyle>
            <a:lvl1pPr marL="457200" indent="-457200">
              <a:buClrTx/>
              <a:buFont typeface="+mj-lt"/>
              <a:buAutoNum type="arabicPeriod"/>
              <a:defRPr sz="2200" b="1">
                <a:solidFill>
                  <a:schemeClr val="accent2"/>
                </a:solidFill>
                <a:latin typeface="+mj-lt"/>
              </a:defRPr>
            </a:lvl1pPr>
            <a:lvl2pPr marL="457200" indent="-457200">
              <a:buClr>
                <a:schemeClr val="bg1"/>
              </a:buClr>
              <a:buFont typeface="+mj-lt"/>
              <a:buAutoNum type="arabicPeriod"/>
              <a:defRPr sz="2200" b="1">
                <a:solidFill>
                  <a:schemeClr val="bg1"/>
                </a:solidFill>
                <a:latin typeface="+mj-lt"/>
              </a:defRPr>
            </a:lvl2pPr>
            <a:lvl3pPr marL="457200" indent="-457200">
              <a:buClr>
                <a:schemeClr val="bg1"/>
              </a:buClr>
              <a:buFont typeface="+mj-lt"/>
              <a:buAutoNum type="arabicPeriod" startAt="2"/>
              <a:defRPr sz="2200" b="1">
                <a:solidFill>
                  <a:schemeClr val="bg1"/>
                </a:solidFill>
                <a:latin typeface="+mj-lt"/>
              </a:defRPr>
            </a:lvl3pPr>
            <a:lvl4pPr marL="457200" indent="-457200">
              <a:buClr>
                <a:schemeClr val="bg1"/>
              </a:buClr>
              <a:buFont typeface="+mj-lt"/>
              <a:buAutoNum type="arabicPeriod" startAt="3"/>
              <a:defRPr sz="2200" b="1">
                <a:solidFill>
                  <a:schemeClr val="bg1"/>
                </a:solidFill>
                <a:latin typeface="+mj-lt"/>
              </a:defRPr>
            </a:lvl4pPr>
            <a:lvl5pPr marL="457200" indent="-457200">
              <a:buClr>
                <a:schemeClr val="bg1"/>
              </a:buClr>
              <a:buFont typeface="+mj-lt"/>
              <a:buAutoNum type="arabicPeriod" startAt="4"/>
              <a:defRPr sz="2200" b="1">
                <a:solidFill>
                  <a:schemeClr val="bg1"/>
                </a:solidFill>
                <a:latin typeface="+mj-lt"/>
              </a:defRPr>
            </a:lvl5pPr>
            <a:lvl6pPr marL="457200" indent="-457200">
              <a:buClr>
                <a:schemeClr val="bg1"/>
              </a:buClr>
              <a:buFont typeface="+mj-lt"/>
              <a:buAutoNum type="arabicPeriod" startAt="5"/>
              <a:defRPr sz="2200" b="1">
                <a:solidFill>
                  <a:schemeClr val="bg1"/>
                </a:solidFill>
                <a:latin typeface="+mj-lt"/>
              </a:defRPr>
            </a:lvl6pPr>
            <a:lvl7pPr marL="457200" indent="-457200">
              <a:buClr>
                <a:schemeClr val="bg1"/>
              </a:buClr>
              <a:buFont typeface="+mj-lt"/>
              <a:buAutoNum type="arabicPeriod" startAt="6"/>
              <a:defRPr sz="2200" b="1">
                <a:solidFill>
                  <a:schemeClr val="bg1"/>
                </a:solidFill>
                <a:latin typeface="+mj-lt"/>
              </a:defRPr>
            </a:lvl7pPr>
            <a:lvl8pPr marL="457200" indent="-457200">
              <a:buClr>
                <a:schemeClr val="bg1"/>
              </a:buClr>
              <a:buFont typeface="+mj-lt"/>
              <a:buAutoNum type="arabicPeriod" startAt="7"/>
              <a:defRPr sz="2200" b="1">
                <a:solidFill>
                  <a:schemeClr val="bg1"/>
                </a:solidFill>
                <a:latin typeface="+mj-lt"/>
              </a:defRPr>
            </a:lvl8pPr>
            <a:lvl9pPr marL="457200" indent="-457200">
              <a:buClr>
                <a:schemeClr val="bg1"/>
              </a:buClr>
              <a:buFont typeface="+mj-lt"/>
              <a:buAutoNum type="arabicPeriod" startAt="8"/>
              <a:defRPr sz="22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9D17DDDE-70C0-4770-BAE0-FCA9950760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27F4DA23-915A-4020-816A-5F022BF5EA41}"/>
              </a:ext>
            </a:extLst>
          </p:cNvPr>
          <p:cNvSpPr/>
          <p:nvPr userDrawn="1"/>
        </p:nvSpPr>
        <p:spPr bwMode="gray">
          <a:xfrm>
            <a:off x="9408368" y="260648"/>
            <a:ext cx="2592288" cy="86409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7" name="LOGO_SVG">
            <a:extLst>
              <a:ext uri="{FF2B5EF4-FFF2-40B4-BE49-F238E27FC236}">
                <a16:creationId xmlns:a16="http://schemas.microsoft.com/office/drawing/2014/main" id="{D7ADC61D-8518-4268-91B3-02C52DF4E67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9552384" y="392704"/>
            <a:ext cx="2232000" cy="372000"/>
          </a:xfrm>
          <a:prstGeom prst="rect">
            <a:avLst/>
          </a:prstGeom>
        </p:spPr>
      </p:pic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B985E6-E753-4002-A892-A8EBE06C88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92FCD1-21DE-4210-8B29-9D8BA821B554}"/>
              </a:ext>
            </a:extLst>
          </p:cNvPr>
          <p:cNvGrpSpPr/>
          <p:nvPr userDrawn="1"/>
        </p:nvGrpSpPr>
        <p:grpSpPr bwMode="gray">
          <a:xfrm>
            <a:off x="-2822909" y="1628800"/>
            <a:ext cx="2798229" cy="2016224"/>
            <a:chOff x="-2822909" y="1628800"/>
            <a:chExt cx="2798229" cy="20162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C98DC-603C-4AD2-A66A-6CAFF4891891}"/>
                </a:ext>
              </a:extLst>
            </p:cNvPr>
            <p:cNvGrpSpPr/>
            <p:nvPr userDrawn="1"/>
          </p:nvGrpSpPr>
          <p:grpSpPr bwMode="gray">
            <a:xfrm>
              <a:off x="-2822909" y="1628800"/>
              <a:ext cx="2798229" cy="2016224"/>
              <a:chOff x="-2977008" y="1700808"/>
              <a:chExt cx="2798229" cy="201622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FAA36F3-D3B4-4EAF-A5AE-1906ABC3553D}"/>
                  </a:ext>
                </a:extLst>
              </p:cNvPr>
              <p:cNvGrpSpPr/>
              <p:nvPr userDrawn="1"/>
            </p:nvGrpSpPr>
            <p:grpSpPr bwMode="gray">
              <a:xfrm>
                <a:off x="-2977008" y="1700808"/>
                <a:ext cx="2798229" cy="2016224"/>
                <a:chOff x="-2977008" y="1700808"/>
                <a:chExt cx="2798229" cy="201622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7368F24-E5D1-4EF2-B455-0F4877373470}"/>
                    </a:ext>
                  </a:extLst>
                </p:cNvPr>
                <p:cNvSpPr/>
                <p:nvPr userDrawn="1"/>
              </p:nvSpPr>
              <p:spPr bwMode="gray">
                <a:xfrm>
                  <a:off x="-2977008" y="1700808"/>
                  <a:ext cx="2592000" cy="2016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864000" rtlCol="0" anchor="t"/>
                <a:lstStyle/>
                <a:p>
                  <a:pPr algn="l">
                    <a:buClr>
                      <a:schemeClr val="accent2"/>
                    </a:buClr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In order to differentiate between topics that have already been dealt with and those that are still outstanding, you can click in the relevant line and use the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“Increase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or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“Decrease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buttons to adjust the formatting and numbering.</a:t>
                  </a:r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40CEDB67-C17F-4BC3-8FD0-F1173013C760}"/>
                    </a:ext>
                  </a:extLst>
                </p:cNvPr>
                <p:cNvSpPr/>
                <p:nvPr userDrawn="1"/>
              </p:nvSpPr>
              <p:spPr bwMode="gray">
                <a:xfrm rot="5400000">
                  <a:off x="-540060" y="2059607"/>
                  <a:ext cx="504056" cy="21850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chemeClr val="accent2"/>
                    </a:buClr>
                  </a:pP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B5024FA-2759-49CB-9FC1-19D24673CC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4"/>
              <a:stretch>
                <a:fillRect/>
              </a:stretch>
            </p:blipFill>
            <p:spPr bwMode="gray">
              <a:xfrm>
                <a:off x="-2905000" y="1772816"/>
                <a:ext cx="2465917" cy="72102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A71D48-86B8-4748-BBD0-946064AAEFEB}"/>
                </a:ext>
              </a:extLst>
            </p:cNvPr>
            <p:cNvSpPr/>
            <p:nvPr userDrawn="1"/>
          </p:nvSpPr>
          <p:spPr bwMode="gray">
            <a:xfrm>
              <a:off x="-2102644" y="1779736"/>
              <a:ext cx="388144" cy="2160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19841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579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8" y="1412776"/>
            <a:ext cx="11376025" cy="2160000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 dirty="0"/>
              <a:t>Add chapter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3717032"/>
            <a:ext cx="5543550" cy="244800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  <a:lvl5pPr marL="0" indent="0">
              <a:buFontTx/>
              <a:buNone/>
              <a:defRPr/>
            </a:lvl5pPr>
            <a:lvl6pPr marL="0" indent="0">
              <a:buFontTx/>
              <a:buNone/>
              <a:defRPr/>
            </a:lvl6pPr>
            <a:lvl7pPr marL="0" indent="0">
              <a:buFontTx/>
              <a:buNone/>
              <a:defRPr/>
            </a:lvl7pPr>
            <a:lvl8pPr marL="0" indent="0">
              <a:buFontTx/>
              <a:buNone/>
              <a:defRPr/>
            </a:lvl8pPr>
            <a:lvl9pPr marL="0" indent="0">
              <a:buFontTx/>
              <a:buNone/>
              <a:defRPr/>
            </a:lvl9pPr>
          </a:lstStyle>
          <a:p>
            <a:pPr lvl="0"/>
            <a:r>
              <a:rPr lang="en-US" dirty="0"/>
              <a:t>Add chapter description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855C242C-891C-484A-B58F-17858465FE5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50596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slide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F8EFF006-54B8-4823-B83A-1C9F7B6FA0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756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6800" y="1412776"/>
            <a:ext cx="11376000" cy="2160000"/>
          </a:xfrm>
        </p:spPr>
        <p:txBody>
          <a:bodyPr anchor="b"/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chapter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368" y="3717032"/>
            <a:ext cx="5545137" cy="2448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</a:defRPr>
            </a:lvl1pPr>
            <a:lvl2pPr marL="0" indent="0">
              <a:buFontTx/>
              <a:buNone/>
              <a:defRPr>
                <a:solidFill>
                  <a:schemeClr val="tx1"/>
                </a:solidFill>
              </a:defRPr>
            </a:lvl2pPr>
            <a:lvl3pPr marL="0" indent="0">
              <a:buFontTx/>
              <a:buNone/>
              <a:defRPr>
                <a:solidFill>
                  <a:schemeClr val="tx1"/>
                </a:solidFill>
              </a:defRPr>
            </a:lvl3pPr>
            <a:lvl4pPr marL="0" indent="0">
              <a:buFontTx/>
              <a:buNone/>
              <a:defRPr>
                <a:solidFill>
                  <a:schemeClr val="tx1"/>
                </a:solidFill>
              </a:defRPr>
            </a:lvl4pPr>
            <a:lvl5pPr marL="0" indent="0">
              <a:buFontTx/>
              <a:buNone/>
              <a:defRPr>
                <a:solidFill>
                  <a:schemeClr val="tx1"/>
                </a:solidFill>
              </a:defRPr>
            </a:lvl5pPr>
            <a:lvl6pPr marL="0" indent="0">
              <a:buFontTx/>
              <a:buNone/>
              <a:defRPr>
                <a:solidFill>
                  <a:schemeClr val="tx1"/>
                </a:solidFill>
              </a:defRPr>
            </a:lvl6pPr>
            <a:lvl7pPr marL="0" indent="0">
              <a:buFontTx/>
              <a:buNone/>
              <a:defRPr>
                <a:solidFill>
                  <a:schemeClr val="tx1"/>
                </a:solidFill>
              </a:defRPr>
            </a:lvl7pPr>
            <a:lvl8pPr marL="0" indent="0">
              <a:buFontTx/>
              <a:buNone/>
              <a:defRPr>
                <a:solidFill>
                  <a:schemeClr val="tx1"/>
                </a:solidFill>
              </a:defRPr>
            </a:lvl8pPr>
            <a:lvl9pPr marL="0" indent="0">
              <a:buFontTx/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chapter description</a:t>
            </a:r>
          </a:p>
        </p:txBody>
      </p:sp>
      <p:sp>
        <p:nvSpPr>
          <p:cNvPr id="10" name="Textplatzhalter 6">
            <a:extLst>
              <a:ext uri="{FF2B5EF4-FFF2-40B4-BE49-F238E27FC236}">
                <a16:creationId xmlns:a16="http://schemas.microsoft.com/office/drawing/2014/main" id="{B27FFED9-1D10-457A-BB20-AF5C3651EB6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11244632" y="6471916"/>
            <a:ext cx="540000" cy="54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0549B37-C30E-44E8-B1FF-0C621786A36A}"/>
              </a:ext>
            </a:extLst>
          </p:cNvPr>
          <p:cNvSpPr>
            <a:spLocks noGrp="1" noChangeAspect="1"/>
          </p:cNvSpPr>
          <p:nvPr>
            <p:ph type="body" sz="quarter" idx="18" hasCustomPrompt="1"/>
          </p:nvPr>
        </p:nvSpPr>
        <p:spPr bwMode="gray">
          <a:xfrm>
            <a:off x="9552384" y="392704"/>
            <a:ext cx="2232000" cy="37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1286024-2DDD-4678-96D4-5F9648D9AA80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5158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E2CA58-2B50-4A56-A5C6-9BE4B8C44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4F7AC2-E3A2-4B86-A032-307DB47D42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385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DCE2CA58-2B50-4A56-A5C6-9BE4B8C44D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A96DF11-D7B5-4EFC-B124-303BAD65F60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07988" y="1412875"/>
            <a:ext cx="11376025" cy="4752975"/>
          </a:xfrm>
        </p:spPr>
        <p:txBody>
          <a:bodyPr/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BC4F7AC2-E3A2-4B86-A032-307DB47D420B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4823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C9E72AE-4A15-475A-B245-30A77632E6A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 bwMode="gray">
          <a:xfrm>
            <a:off x="407988" y="1412875"/>
            <a:ext cx="5543550" cy="4752975"/>
          </a:xfrm>
        </p:spPr>
        <p:txBody>
          <a:bodyPr/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8548D233-0EF0-489D-A80D-6DDFDDD19C77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 bwMode="gray">
          <a:xfrm>
            <a:off x="6240463" y="1412875"/>
            <a:ext cx="5543550" cy="4752975"/>
          </a:xfrm>
        </p:spPr>
        <p:txBody>
          <a:bodyPr/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AD929FE5-115F-457D-AC69-10C64E4195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5936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(lef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BA04377E-897E-427F-AFC4-6BDC9BA90A71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6240463" y="1412875"/>
            <a:ext cx="5543550" cy="4752975"/>
          </a:xfrm>
        </p:spPr>
        <p:txBody>
          <a:bodyPr/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Bildplatzhalter 9">
            <a:extLst>
              <a:ext uri="{FF2B5EF4-FFF2-40B4-BE49-F238E27FC236}">
                <a16:creationId xmlns:a16="http://schemas.microsoft.com/office/drawing/2014/main" id="{2512175C-127A-4407-835E-E12790E0275F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0" y="1412875"/>
            <a:ext cx="5951538" cy="4752975"/>
          </a:xfrm>
          <a:solidFill>
            <a:schemeClr val="bg1">
              <a:lumMod val="75000"/>
            </a:schemeClr>
          </a:solidFill>
        </p:spPr>
        <p:txBody>
          <a:bodyPr bIns="1584000" anchor="ctr" anchorCtr="0"/>
          <a:lstStyle>
            <a:lvl1pPr algn="ctr"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488F280F-5F11-495F-98E9-D68167B6CD96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8573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(right s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C1F2FB3A-D4BB-405D-BBBD-8752ADE7E136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 bwMode="gray">
          <a:xfrm>
            <a:off x="407988" y="1412875"/>
            <a:ext cx="5543550" cy="4752975"/>
          </a:xfrm>
        </p:spPr>
        <p:txBody>
          <a:bodyPr/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Bildplatzhalter 10">
            <a:extLst>
              <a:ext uri="{FF2B5EF4-FFF2-40B4-BE49-F238E27FC236}">
                <a16:creationId xmlns:a16="http://schemas.microsoft.com/office/drawing/2014/main" id="{678465FD-A7FA-4A51-9223-3F52271E2E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gray">
          <a:xfrm>
            <a:off x="6240463" y="1412875"/>
            <a:ext cx="5951537" cy="4752975"/>
          </a:xfrm>
          <a:solidFill>
            <a:schemeClr val="bg1">
              <a:lumMod val="75000"/>
            </a:schemeClr>
          </a:solidFill>
        </p:spPr>
        <p:txBody>
          <a:bodyPr bIns="1584000" anchor="ctr"/>
          <a:lstStyle>
            <a:lvl1pPr algn="ctr"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EC4D224-C30D-405E-A5EE-0DB17C1D8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ußzeilenplatzhalter 11">
            <a:extLst>
              <a:ext uri="{FF2B5EF4-FFF2-40B4-BE49-F238E27FC236}">
                <a16:creationId xmlns:a16="http://schemas.microsoft.com/office/drawing/2014/main" id="{C26FBFEA-F23B-4AC9-A80D-5E3C25773FC2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85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large picture (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3B7F34-A02F-4745-A45E-374BB8A8B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EC27803-F028-4D09-938C-1C41D21EE0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FC7585-FE78-4F89-BA10-26D26E336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246400" y="6472800"/>
            <a:ext cx="540000" cy="54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EE2140D-3ADC-4AA2-AAAB-72EF562EFF7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9552384" y="393904"/>
            <a:ext cx="2232000" cy="37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103340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23943C0D-7197-45C0-A63E-800EC72E6C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8CFCAF4-E81E-4014-84B4-7D8C509608C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567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1384" y="1412875"/>
            <a:ext cx="11232000" cy="2952229"/>
          </a:xfrm>
        </p:spPr>
        <p:txBody>
          <a:bodyPr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0800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4" y="4366800"/>
            <a:ext cx="11232000" cy="648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2pPr>
            <a:lvl3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3pPr>
            <a:lvl4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4pPr>
            <a:lvl5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5pPr>
            <a:lvl6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6pPr>
            <a:lvl7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7pPr>
            <a:lvl8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8pPr>
            <a:lvl9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1384" y="5949320"/>
            <a:ext cx="11232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>
              <a:buFontTx/>
              <a:buNone/>
              <a:defRPr>
                <a:latin typeface="DB Head Light" panose="02020500000000000000" pitchFamily="18" charset="0"/>
              </a:defRPr>
            </a:lvl2pPr>
            <a:lvl3pPr marL="0" indent="0">
              <a:buFontTx/>
              <a:buNone/>
              <a:defRPr>
                <a:latin typeface="DB Head Light" panose="02020500000000000000" pitchFamily="18" charset="0"/>
              </a:defRPr>
            </a:lvl3pPr>
            <a:lvl4pPr marL="0" indent="0">
              <a:buFontTx/>
              <a:buNone/>
              <a:defRPr>
                <a:latin typeface="DB Head Light" panose="02020500000000000000" pitchFamily="18" charset="0"/>
              </a:defRPr>
            </a:lvl4pPr>
            <a:lvl5pPr marL="0" indent="0">
              <a:buFontTx/>
              <a:buNone/>
              <a:defRPr>
                <a:latin typeface="DB Head Light" panose="02020500000000000000" pitchFamily="18" charset="0"/>
              </a:defRPr>
            </a:lvl5pPr>
            <a:lvl6pPr marL="0" indent="0">
              <a:buFontTx/>
              <a:buNone/>
              <a:defRPr>
                <a:latin typeface="DB Head Light" panose="02020500000000000000" pitchFamily="18" charset="0"/>
              </a:defRPr>
            </a:lvl6pPr>
            <a:lvl7pPr marL="0" indent="0">
              <a:buFontTx/>
              <a:buNone/>
              <a:defRPr>
                <a:latin typeface="DB Head Light" panose="02020500000000000000" pitchFamily="18" charset="0"/>
              </a:defRPr>
            </a:lvl7pPr>
            <a:lvl8pPr marL="0" indent="0">
              <a:buFontTx/>
              <a:buNone/>
              <a:defRPr>
                <a:latin typeface="DB Head Light" panose="02020500000000000000" pitchFamily="18" charset="0"/>
              </a:defRPr>
            </a:lvl8pPr>
            <a:lvl9pPr marL="0" indent="0">
              <a:buFontTx/>
              <a:buNone/>
              <a:defRPr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5C78CB-70F5-4BE5-AFC2-94616B5BDC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37132" y="519400"/>
            <a:ext cx="5040000" cy="83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266235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ly Title (grey)">
    <p:bg>
      <p:bgPr>
        <a:solidFill>
          <a:srgbClr val="F5F4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A483B095-6714-4130-BC80-D11D254D6F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921174EA-8330-4FB9-A2A5-2AB929D99A41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39804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35940B9-9206-49A7-9C4C-F7D534506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26B7B90B-ACCF-4811-8392-07433F90F92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609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10">
            <a:extLst>
              <a:ext uri="{FF2B5EF4-FFF2-40B4-BE49-F238E27FC236}">
                <a16:creationId xmlns:a16="http://schemas.microsoft.com/office/drawing/2014/main" id="{E63F0EF0-6751-42DD-8EAD-C8E847AA5F4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1" cy="6858000"/>
          </a:xfrm>
          <a:noFill/>
        </p:spPr>
        <p:txBody>
          <a:bodyPr tIns="1440000" bIns="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BB3B7F34-A02F-4745-A45E-374BB8A8B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9EC27803-F028-4D09-938C-1C41D21EE00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1FC7585-FE78-4F89-BA10-26D26E336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11246400" y="6472800"/>
            <a:ext cx="540000" cy="54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BEE2140D-3ADC-4AA2-AAAB-72EF562EFF7A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9552384" y="393904"/>
            <a:ext cx="2232000" cy="37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2A20B3F-BCBB-4D61-97F2-CD0B8276F74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07368" y="2060848"/>
            <a:ext cx="11376000" cy="1225550"/>
          </a:xfrm>
        </p:spPr>
        <p:txBody>
          <a:bodyPr/>
          <a:lstStyle>
            <a:lvl1pPr marL="0" indent="0">
              <a:buFontTx/>
              <a:buNone/>
              <a:defRPr sz="8500" b="1">
                <a:solidFill>
                  <a:schemeClr val="tx1"/>
                </a:solidFill>
                <a:latin typeface="+mj-lt"/>
              </a:defRPr>
            </a:lvl1pPr>
            <a:lvl2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2pPr>
            <a:lvl3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3pPr>
            <a:lvl4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4pPr>
            <a:lvl5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5pPr>
            <a:lvl6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6pPr>
            <a:lvl7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7pPr>
            <a:lvl8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8pPr>
            <a:lvl9pPr marL="0" indent="0">
              <a:buFontTx/>
              <a:buNone/>
              <a:defRPr sz="85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Statement</a:t>
            </a:r>
          </a:p>
        </p:txBody>
      </p:sp>
    </p:spTree>
    <p:extLst>
      <p:ext uri="{BB962C8B-B14F-4D97-AF65-F5344CB8AC3E}">
        <p14:creationId xmlns:p14="http://schemas.microsoft.com/office/powerpoint/2010/main" val="944477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6F43D422-F336-4C99-85F7-CE4485E6346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 bwMode="gray">
          <a:xfrm>
            <a:off x="0" y="0"/>
            <a:ext cx="12192000" cy="6858000"/>
          </a:xfrm>
          <a:noFill/>
        </p:spPr>
        <p:txBody>
          <a:bodyPr bIns="1584000" anchor="ctr"/>
          <a:lstStyle>
            <a:lvl1pPr algn="ctr"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8" y="3501008"/>
            <a:ext cx="11376025" cy="936000"/>
          </a:xfrm>
          <a:noFill/>
        </p:spPr>
        <p:txBody>
          <a:bodyPr lIns="0" tIns="0" rIns="0" bIns="0"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quote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5229304"/>
            <a:ext cx="11376026" cy="9360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tx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tx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tx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tx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tx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tx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tx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tx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Add First Name Surname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5638" y="490516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B32F85A3-5987-4B8E-93E2-96D91C5A6CB6}"/>
              </a:ext>
            </a:extLst>
          </p:cNvPr>
          <p:cNvSpPr>
            <a:spLocks noGrp="1" noChangeAspect="1"/>
          </p:cNvSpPr>
          <p:nvPr>
            <p:ph type="body" sz="quarter" idx="19" hasCustomPrompt="1"/>
          </p:nvPr>
        </p:nvSpPr>
        <p:spPr bwMode="gray">
          <a:xfrm>
            <a:off x="9552384" y="393904"/>
            <a:ext cx="2232000" cy="37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43454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69E108C8-BC3F-4513-ADDF-05974173B3AA}"/>
              </a:ext>
            </a:extLst>
          </p:cNvPr>
          <p:cNvSpPr/>
          <p:nvPr userDrawn="1"/>
        </p:nvSpPr>
        <p:spPr bwMode="gray">
          <a:xfrm>
            <a:off x="9336360" y="260648"/>
            <a:ext cx="266429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D80E10FB-DB28-4159-ABFD-2E84010A9B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988" y="3501008"/>
            <a:ext cx="11376025" cy="936000"/>
          </a:xfrm>
          <a:noFill/>
        </p:spPr>
        <p:txBody>
          <a:bodyPr lIns="0" tIns="0" rIns="0" bIns="0"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a quote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519DF05F-72AD-4B24-A27F-0951699523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7988" y="5229304"/>
            <a:ext cx="11376026" cy="936000"/>
          </a:xfrm>
        </p:spPr>
        <p:txBody>
          <a:bodyPr/>
          <a:lstStyle>
            <a:lvl1pPr marL="0" indent="0" algn="ctr"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First Name Surname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9B825A7-CC36-4592-BA09-A6FA6C29D83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485638" y="490516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LOGO_SVG">
            <a:extLst>
              <a:ext uri="{FF2B5EF4-FFF2-40B4-BE49-F238E27FC236}">
                <a16:creationId xmlns:a16="http://schemas.microsoft.com/office/drawing/2014/main" id="{57FBE738-C17C-4347-8EFE-1613620FBC6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9552384" y="392704"/>
            <a:ext cx="2232000" cy="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079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704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10">
            <a:extLst>
              <a:ext uri="{FF2B5EF4-FFF2-40B4-BE49-F238E27FC236}">
                <a16:creationId xmlns:a16="http://schemas.microsoft.com/office/drawing/2014/main" id="{88E6BB85-2CD9-4C46-9692-3B22C74A130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0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2565304"/>
            <a:ext cx="11376025" cy="3600000"/>
          </a:xfrm>
        </p:spPr>
        <p:txBody>
          <a:bodyPr/>
          <a:lstStyle>
            <a:lvl1pPr algn="ctr">
              <a:defRPr sz="8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final message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A59B8F7-C4C4-42AA-B502-5877D46A596B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9552384" y="392704"/>
            <a:ext cx="2232000" cy="370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30AB38F-CFCF-4498-828D-1ECAA3CC02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 bwMode="gray"/>
        <p:txBody>
          <a:bodyPr/>
          <a:lstStyle/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A3F847F-B604-4BC2-8818-7F4B7CA3D8D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 bwMode="gray"/>
        <p:txBody>
          <a:bodyPr/>
          <a:lstStyle/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platzhalter 10">
            <a:extLst>
              <a:ext uri="{FF2B5EF4-FFF2-40B4-BE49-F238E27FC236}">
                <a16:creationId xmlns:a16="http://schemas.microsoft.com/office/drawing/2014/main" id="{8A0AD457-E0D0-4ED0-A962-BB2E7EA10A6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11246400" y="6472800"/>
            <a:ext cx="540000" cy="54000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43925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teal)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B94DD2-B5F5-4C54-B070-51A7824E16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2565304"/>
            <a:ext cx="11376025" cy="3600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final message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C7D32188-730E-4F50-90DC-8169D2A316BC}"/>
              </a:ext>
            </a:extLst>
          </p:cNvPr>
          <p:cNvSpPr/>
          <p:nvPr userDrawn="1"/>
        </p:nvSpPr>
        <p:spPr bwMode="gray">
          <a:xfrm>
            <a:off x="9336360" y="260648"/>
            <a:ext cx="2664296" cy="64807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en-US" sz="1600" dirty="0" err="1">
              <a:solidFill>
                <a:schemeClr val="tx1"/>
              </a:solidFill>
            </a:endParaRPr>
          </a:p>
        </p:txBody>
      </p:sp>
      <p:pic>
        <p:nvPicPr>
          <p:cNvPr id="6" name="LOGO_SVG">
            <a:extLst>
              <a:ext uri="{FF2B5EF4-FFF2-40B4-BE49-F238E27FC236}">
                <a16:creationId xmlns:a16="http://schemas.microsoft.com/office/drawing/2014/main" id="{DF8D812D-588C-4C3F-8015-12012623794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9552384" y="392704"/>
            <a:ext cx="2232000" cy="372000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087575D-2AEA-42AA-AFBC-31C66A02424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A1B974-A4A4-4D1E-B52A-73D8ACC0D66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 bwMode="gray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4872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(picture an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F793ECA8-9595-45CD-BB5B-F251478D2CF1}"/>
              </a:ext>
            </a:extLst>
          </p:cNvPr>
          <p:cNvSpPr/>
          <p:nvPr userDrawn="1"/>
        </p:nvSpPr>
        <p:spPr bwMode="gray">
          <a:xfrm>
            <a:off x="8832304" y="116632"/>
            <a:ext cx="3168352" cy="64807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975" indent="-180975" algn="ctr">
              <a:buClr>
                <a:schemeClr val="accent2"/>
              </a:buClr>
              <a:buFont typeface="DB Sans" panose="020B0502050202020204" pitchFamily="34" charset="0"/>
              <a:buChar char="‒"/>
            </a:pPr>
            <a:endParaRPr lang="en-US" sz="1600" dirty="0" err="1">
              <a:solidFill>
                <a:schemeClr val="tx1"/>
              </a:solidFill>
            </a:endParaRPr>
          </a:p>
        </p:txBody>
      </p:sp>
      <p:sp>
        <p:nvSpPr>
          <p:cNvPr id="14" name="Bildplatzhalter 13">
            <a:extLst>
              <a:ext uri="{FF2B5EF4-FFF2-40B4-BE49-F238E27FC236}">
                <a16:creationId xmlns:a16="http://schemas.microsoft.com/office/drawing/2014/main" id="{C086C0FE-9E4C-4956-A4D7-F94C2E9D6D4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 bwMode="gray">
          <a:xfrm>
            <a:off x="0" y="0"/>
            <a:ext cx="12192000" cy="6858000"/>
          </a:xfrm>
          <a:noFill/>
        </p:spPr>
        <p:txBody>
          <a:bodyPr tIns="1584000" anchor="ctr"/>
          <a:lstStyle>
            <a:lvl1pPr algn="ctr"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032DA074-E08A-429A-A34E-82F934AF2F4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1992000" y="2276872"/>
            <a:ext cx="8208000" cy="13680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07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, dark)"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1384" y="2204864"/>
            <a:ext cx="11232000" cy="2160240"/>
          </a:xfrm>
        </p:spPr>
        <p:txBody>
          <a:bodyPr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0800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bg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4" y="4366800"/>
            <a:ext cx="11232000" cy="648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1384" y="5949320"/>
            <a:ext cx="11232000" cy="3600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5C78CB-70F5-4BE5-AFC2-94616B5BDC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537132" y="519400"/>
            <a:ext cx="5040000" cy="83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21119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347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entered (picture, bright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1384" y="2276872"/>
            <a:ext cx="11088000" cy="1511904"/>
          </a:xfrm>
        </p:spPr>
        <p:txBody>
          <a:bodyPr anchor="b"/>
          <a:lstStyle>
            <a:lvl1pPr algn="ctr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1384" y="5950800"/>
            <a:ext cx="11088000" cy="360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 algn="ctr">
              <a:buFontTx/>
              <a:buNone/>
              <a:defRPr>
                <a:latin typeface="DB Head Light" panose="02020500000000000000" pitchFamily="18" charset="0"/>
              </a:defRPr>
            </a:lvl2pPr>
            <a:lvl3pPr marL="0" indent="0" algn="ctr">
              <a:buFontTx/>
              <a:buNone/>
              <a:defRPr>
                <a:latin typeface="DB Head Light" panose="02020500000000000000" pitchFamily="18" charset="0"/>
              </a:defRPr>
            </a:lvl3pPr>
            <a:lvl4pPr marL="0" indent="0" algn="ctr">
              <a:buFontTx/>
              <a:buNone/>
              <a:defRPr>
                <a:latin typeface="DB Head Light" panose="02020500000000000000" pitchFamily="18" charset="0"/>
              </a:defRPr>
            </a:lvl4pPr>
            <a:lvl5pPr marL="0" indent="0" algn="ctr">
              <a:buFontTx/>
              <a:buNone/>
              <a:defRPr>
                <a:latin typeface="DB Head Light" panose="02020500000000000000" pitchFamily="18" charset="0"/>
              </a:defRPr>
            </a:lvl5pPr>
            <a:lvl6pPr marL="0" indent="0" algn="ctr">
              <a:buFontTx/>
              <a:buNone/>
              <a:defRPr>
                <a:latin typeface="DB Head Light" panose="02020500000000000000" pitchFamily="18" charset="0"/>
              </a:defRPr>
            </a:lvl6pPr>
            <a:lvl7pPr marL="0" indent="0" algn="ctr">
              <a:buFontTx/>
              <a:buNone/>
              <a:defRPr>
                <a:latin typeface="DB Head Light" panose="02020500000000000000" pitchFamily="18" charset="0"/>
              </a:defRPr>
            </a:lvl7pPr>
            <a:lvl8pPr marL="0" indent="0" algn="ctr">
              <a:buFontTx/>
              <a:buNone/>
              <a:defRPr>
                <a:latin typeface="DB Head Light" panose="02020500000000000000" pitchFamily="18" charset="0"/>
              </a:defRPr>
            </a:lvl8pPr>
            <a:lvl9pPr marL="0" indent="0" algn="ctr">
              <a:buFontTx/>
              <a:buNone/>
              <a:defRPr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384" y="3789040"/>
            <a:ext cx="11088000" cy="6480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2pPr>
            <a:lvl3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3pPr>
            <a:lvl4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4pPr>
            <a:lvl5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5pPr>
            <a:lvl6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6pPr>
            <a:lvl7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7pPr>
            <a:lvl8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8pPr>
            <a:lvl9pPr marL="0" indent="0" algn="ctr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485638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5C78CB-70F5-4BE5-AFC2-94616B5BDC7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3576000" y="814167"/>
            <a:ext cx="5040000" cy="838800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5609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entered (teal)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3E75B64E-5065-433B-BE47-995227CDDDDE}"/>
              </a:ext>
            </a:extLst>
          </p:cNvPr>
          <p:cNvSpPr/>
          <p:nvPr userDrawn="1"/>
        </p:nvSpPr>
        <p:spPr bwMode="gray">
          <a:xfrm>
            <a:off x="5485638" y="5467614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551692" y="2276872"/>
            <a:ext cx="11088000" cy="1511904"/>
          </a:xfrm>
        </p:spPr>
        <p:txBody>
          <a:bodyPr anchor="b"/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1692" y="5950800"/>
            <a:ext cx="11088000" cy="3600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 algn="ctr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1692" y="3789040"/>
            <a:ext cx="11088000" cy="648000"/>
          </a:xfr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 algn="ctr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pic>
        <p:nvPicPr>
          <p:cNvPr id="8" name="LOGO_SVG">
            <a:extLst>
              <a:ext uri="{FF2B5EF4-FFF2-40B4-BE49-F238E27FC236}">
                <a16:creationId xmlns:a16="http://schemas.microsoft.com/office/drawing/2014/main" id="{6C5DB3DF-DE2B-483E-8C47-B5903ED73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 bwMode="gray">
          <a:xfrm>
            <a:off x="3576000" y="812967"/>
            <a:ext cx="5040000" cy="84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9026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33" userDrawn="1">
          <p15:clr>
            <a:srgbClr val="FBAE40"/>
          </p15:clr>
        </p15:guide>
        <p15:guide id="2" pos="34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, teal frame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6240463" cy="6858000"/>
          </a:xfrm>
          <a:solidFill>
            <a:schemeClr val="bg2">
              <a:alpha val="80000"/>
            </a:schemeClr>
          </a:solidFill>
        </p:spPr>
        <p:txBody>
          <a:bodyPr lIns="540000" rIns="324000" bIns="3348000" anchor="b"/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000" y="5950800"/>
            <a:ext cx="5400000" cy="360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 algn="l">
              <a:buFontTx/>
              <a:buNone/>
              <a:defRPr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2000" y="3789040"/>
            <a:ext cx="5399538" cy="648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1pPr>
            <a:lvl2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2pPr>
            <a:lvl3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3pPr>
            <a:lvl4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4pPr>
            <a:lvl5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5pPr>
            <a:lvl6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6pPr>
            <a:lvl7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7pPr>
            <a:lvl8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8pPr>
            <a:lvl9pPr marL="0" indent="0" algn="l">
              <a:buNone/>
              <a:defRPr sz="3200">
                <a:solidFill>
                  <a:schemeClr val="bg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2000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5C78CB-70F5-4BE5-AFC2-94616B5BDC7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551384" y="476672"/>
            <a:ext cx="4428000" cy="7369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29702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47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icture, white frame)">
    <p:bg>
      <p:bgPr>
        <a:solidFill>
          <a:schemeClr val="bg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0">
            <a:extLst>
              <a:ext uri="{FF2B5EF4-FFF2-40B4-BE49-F238E27FC236}">
                <a16:creationId xmlns:a16="http://schemas.microsoft.com/office/drawing/2014/main" id="{AA98A793-6334-4A93-A832-55E4A93AE29D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gray">
          <a:xfrm>
            <a:off x="-1" y="0"/>
            <a:ext cx="12192001" cy="6858000"/>
          </a:xfrm>
          <a:noFill/>
        </p:spPr>
        <p:txBody>
          <a:bodyPr bIns="1584000"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Add image by clicking icon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246A6EC-3E05-4D6A-90AC-32BADE329B9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gray">
          <a:xfrm>
            <a:off x="0" y="0"/>
            <a:ext cx="6240463" cy="6858000"/>
          </a:xfrm>
          <a:solidFill>
            <a:schemeClr val="bg1">
              <a:alpha val="80000"/>
            </a:schemeClr>
          </a:solidFill>
        </p:spPr>
        <p:txBody>
          <a:bodyPr lIns="540000" rIns="324000" bIns="3348000" anchor="b"/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A27B272F-0A02-4556-8035-1AFBA703708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552000" y="5950800"/>
            <a:ext cx="5400000" cy="360000"/>
          </a:xfrm>
        </p:spPr>
        <p:txBody>
          <a:bodyPr/>
          <a:lstStyle>
            <a:lvl1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2pPr>
            <a:lvl3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3pPr>
            <a:lvl4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4pPr>
            <a:lvl5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5pPr>
            <a:lvl6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6pPr>
            <a:lvl7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7pPr>
            <a:lvl8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8pPr>
            <a:lvl9pPr marL="0" indent="0" algn="l">
              <a:buFontTx/>
              <a:buNone/>
              <a:defRPr>
                <a:solidFill>
                  <a:schemeClr val="tx1"/>
                </a:solidFill>
                <a:latin typeface="DB Head Light" panose="02020500000000000000" pitchFamily="18" charset="0"/>
              </a:defRPr>
            </a:lvl9pPr>
          </a:lstStyle>
          <a:p>
            <a:pPr lvl="0"/>
            <a:r>
              <a:rPr lang="en-US" dirty="0"/>
              <a:t>Add date | location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D9B9821B-D7E4-454E-A8E2-C60C1507FD1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552000" y="3789040"/>
            <a:ext cx="5399538" cy="648000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1pPr>
            <a:lvl2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2pPr>
            <a:lvl3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3pPr>
            <a:lvl4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4pPr>
            <a:lvl5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5pPr>
            <a:lvl6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6pPr>
            <a:lvl7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7pPr>
            <a:lvl8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8pPr>
            <a:lvl9pPr marL="0" indent="0" algn="l">
              <a:buNone/>
              <a:defRPr sz="3200">
                <a:solidFill>
                  <a:schemeClr val="tx1"/>
                </a:solidFill>
                <a:latin typeface="DB Head Light" panose="02020500000000000000" pitchFamily="18" charset="0"/>
              </a:defRPr>
            </a:lvl9pPr>
          </a:lstStyle>
          <a:p>
            <a:r>
              <a:rPr lang="en-US" dirty="0"/>
              <a:t>Add subtitle</a:t>
            </a:r>
          </a:p>
        </p:txBody>
      </p:sp>
      <p:sp>
        <p:nvSpPr>
          <p:cNvPr id="12" name="Textplatzhalter 6">
            <a:extLst>
              <a:ext uri="{FF2B5EF4-FFF2-40B4-BE49-F238E27FC236}">
                <a16:creationId xmlns:a16="http://schemas.microsoft.com/office/drawing/2014/main" id="{F6F306AD-528B-44F2-97F6-C1072B0EEA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552000" y="5467612"/>
            <a:ext cx="1220724" cy="121625"/>
          </a:xfrm>
          <a:prstGeom prst="roundRect">
            <a:avLst>
              <a:gd name="adj" fmla="val 50000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 sz="800">
                <a:solidFill>
                  <a:schemeClr val="tx1"/>
                </a:solidFill>
              </a:defRPr>
            </a:lvl1pPr>
            <a:lvl2pPr marL="271463" indent="0">
              <a:buNone/>
              <a:defRPr/>
            </a:lvl2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45C78CB-70F5-4BE5-AFC2-94616B5BDC7F}"/>
              </a:ext>
            </a:extLst>
          </p:cNvPr>
          <p:cNvSpPr>
            <a:spLocks noGrp="1" noChangeAspect="1"/>
          </p:cNvSpPr>
          <p:nvPr>
            <p:ph type="body" sz="quarter" idx="16" hasCustomPrompt="1"/>
          </p:nvPr>
        </p:nvSpPr>
        <p:spPr bwMode="gray">
          <a:xfrm>
            <a:off x="551384" y="476672"/>
            <a:ext cx="4428000" cy="736945"/>
          </a:xfr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200">
                <a:noFill/>
              </a:defRPr>
            </a:lvl1pPr>
            <a:lvl2pPr marL="0" indent="0">
              <a:buFontTx/>
              <a:buNone/>
              <a:defRPr sz="200">
                <a:noFill/>
              </a:defRPr>
            </a:lvl2pPr>
            <a:lvl3pPr marL="0" indent="0">
              <a:buFontTx/>
              <a:buNone/>
              <a:defRPr sz="200">
                <a:noFill/>
              </a:defRPr>
            </a:lvl3pPr>
            <a:lvl4pPr marL="0" indent="0">
              <a:buFontTx/>
              <a:buNone/>
              <a:defRPr sz="200">
                <a:noFill/>
              </a:defRPr>
            </a:lvl4pPr>
            <a:lvl5pPr marL="0" indent="0">
              <a:buFontTx/>
              <a:buNone/>
              <a:defRPr sz="200">
                <a:noFill/>
              </a:defRPr>
            </a:lvl5pPr>
            <a:lvl6pPr marL="0" indent="0">
              <a:buFontTx/>
              <a:buNone/>
              <a:defRPr sz="200">
                <a:noFill/>
              </a:defRPr>
            </a:lvl6pPr>
            <a:lvl7pPr marL="0" indent="0">
              <a:buFontTx/>
              <a:buNone/>
              <a:defRPr sz="200">
                <a:noFill/>
              </a:defRPr>
            </a:lvl7pPr>
            <a:lvl8pPr marL="0" indent="0">
              <a:buFontTx/>
              <a:buNone/>
              <a:defRPr sz="200">
                <a:noFill/>
              </a:defRPr>
            </a:lvl8pPr>
            <a:lvl9pPr marL="0" indent="0">
              <a:buFontTx/>
              <a:buNone/>
              <a:defRPr sz="200">
                <a:noFill/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1343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47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7" y="1845304"/>
            <a:ext cx="8783637" cy="4320000"/>
          </a:xfrm>
        </p:spPr>
        <p:txBody>
          <a:bodyPr/>
          <a:lstStyle>
            <a:lvl1pPr marL="457200" indent="-457200">
              <a:buClrTx/>
              <a:buFont typeface="+mj-lt"/>
              <a:buAutoNum type="arabicPeriod"/>
              <a:defRPr sz="2200" b="1">
                <a:solidFill>
                  <a:schemeClr val="accent5"/>
                </a:solidFill>
                <a:latin typeface="+mj-lt"/>
              </a:defRPr>
            </a:lvl1pPr>
            <a:lvl2pPr marL="457200" indent="-457200">
              <a:buClrTx/>
              <a:buFont typeface="+mj-lt"/>
              <a:buAutoNum type="arabicPeriod"/>
              <a:defRPr sz="2200" b="1">
                <a:solidFill>
                  <a:schemeClr val="tx1"/>
                </a:solidFill>
                <a:latin typeface="+mj-lt"/>
              </a:defRPr>
            </a:lvl2pPr>
            <a:lvl3pPr marL="457200" indent="-457200">
              <a:buClrTx/>
              <a:buFont typeface="+mj-lt"/>
              <a:buAutoNum type="arabicPeriod" startAt="2"/>
              <a:defRPr sz="2200" b="1">
                <a:solidFill>
                  <a:schemeClr val="tx1"/>
                </a:solidFill>
                <a:latin typeface="+mj-lt"/>
              </a:defRPr>
            </a:lvl3pPr>
            <a:lvl4pPr marL="457200" indent="-457200">
              <a:buClrTx/>
              <a:buFont typeface="+mj-lt"/>
              <a:buAutoNum type="arabicPeriod" startAt="3"/>
              <a:defRPr sz="2200" b="1">
                <a:solidFill>
                  <a:schemeClr val="tx1"/>
                </a:solidFill>
                <a:latin typeface="+mj-lt"/>
              </a:defRPr>
            </a:lvl4pPr>
            <a:lvl5pPr marL="457200" indent="-457200">
              <a:buClrTx/>
              <a:buFont typeface="+mj-lt"/>
              <a:buAutoNum type="arabicPeriod" startAt="4"/>
              <a:defRPr sz="2200" b="1">
                <a:solidFill>
                  <a:schemeClr val="tx1"/>
                </a:solidFill>
                <a:latin typeface="+mj-lt"/>
              </a:defRPr>
            </a:lvl5pPr>
            <a:lvl6pPr marL="457200" indent="-457200">
              <a:buClrTx/>
              <a:buFont typeface="+mj-lt"/>
              <a:buAutoNum type="arabicPeriod" startAt="5"/>
              <a:defRPr sz="2200" b="1">
                <a:solidFill>
                  <a:schemeClr val="tx1"/>
                </a:solidFill>
                <a:latin typeface="+mj-lt"/>
              </a:defRPr>
            </a:lvl6pPr>
            <a:lvl7pPr marL="457200" indent="-457200">
              <a:buClrTx/>
              <a:buFont typeface="+mj-lt"/>
              <a:buAutoNum type="arabicPeriod" startAt="6"/>
              <a:defRPr sz="2200" b="1">
                <a:solidFill>
                  <a:schemeClr val="tx1"/>
                </a:solidFill>
                <a:latin typeface="+mj-lt"/>
              </a:defRPr>
            </a:lvl7pPr>
            <a:lvl8pPr marL="457200" indent="-457200">
              <a:buClrTx/>
              <a:buFont typeface="+mj-lt"/>
              <a:buAutoNum type="arabicPeriod" startAt="7"/>
              <a:defRPr sz="2200" b="1">
                <a:solidFill>
                  <a:schemeClr val="tx1"/>
                </a:solidFill>
                <a:latin typeface="+mj-lt"/>
              </a:defRPr>
            </a:lvl8pPr>
            <a:lvl9pPr marL="457200" indent="-457200">
              <a:buClrTx/>
              <a:buFont typeface="+mj-lt"/>
              <a:buAutoNum type="arabicPeriod" startAt="8"/>
              <a:defRPr sz="22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B985E6-E753-4002-A892-A8EBE06C88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92FCD1-21DE-4210-8B29-9D8BA821B554}"/>
              </a:ext>
            </a:extLst>
          </p:cNvPr>
          <p:cNvGrpSpPr/>
          <p:nvPr userDrawn="1"/>
        </p:nvGrpSpPr>
        <p:grpSpPr bwMode="gray">
          <a:xfrm>
            <a:off x="-2822909" y="1628800"/>
            <a:ext cx="2798229" cy="2016224"/>
            <a:chOff x="-2822909" y="1628800"/>
            <a:chExt cx="2798229" cy="20162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C98DC-603C-4AD2-A66A-6CAFF4891891}"/>
                </a:ext>
              </a:extLst>
            </p:cNvPr>
            <p:cNvGrpSpPr/>
            <p:nvPr userDrawn="1"/>
          </p:nvGrpSpPr>
          <p:grpSpPr bwMode="gray">
            <a:xfrm>
              <a:off x="-2822909" y="1628800"/>
              <a:ext cx="2798229" cy="2016224"/>
              <a:chOff x="-2977008" y="1700808"/>
              <a:chExt cx="2798229" cy="201622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FAA36F3-D3B4-4EAF-A5AE-1906ABC3553D}"/>
                  </a:ext>
                </a:extLst>
              </p:cNvPr>
              <p:cNvGrpSpPr/>
              <p:nvPr userDrawn="1"/>
            </p:nvGrpSpPr>
            <p:grpSpPr bwMode="gray">
              <a:xfrm>
                <a:off x="-2977008" y="1700808"/>
                <a:ext cx="2798229" cy="2016224"/>
                <a:chOff x="-2977008" y="1700808"/>
                <a:chExt cx="2798229" cy="201622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7368F24-E5D1-4EF2-B455-0F4877373470}"/>
                    </a:ext>
                  </a:extLst>
                </p:cNvPr>
                <p:cNvSpPr/>
                <p:nvPr userDrawn="1"/>
              </p:nvSpPr>
              <p:spPr bwMode="gray">
                <a:xfrm>
                  <a:off x="-2977008" y="1700808"/>
                  <a:ext cx="2592000" cy="2016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864000" rtlCol="0" anchor="t"/>
                <a:lstStyle/>
                <a:p>
                  <a:pPr algn="l">
                    <a:buClr>
                      <a:schemeClr val="accent2"/>
                    </a:buClr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In order to differentiate between topics that have already been dealt with and those that are still outstanding, you can click in the relevant line and use the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“Increase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or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“Decrease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buttons to adjust the formatting and numbering.</a:t>
                  </a:r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40CEDB67-C17F-4BC3-8FD0-F1173013C760}"/>
                    </a:ext>
                  </a:extLst>
                </p:cNvPr>
                <p:cNvSpPr/>
                <p:nvPr userDrawn="1"/>
              </p:nvSpPr>
              <p:spPr bwMode="gray">
                <a:xfrm rot="5400000">
                  <a:off x="-540060" y="2059607"/>
                  <a:ext cx="504056" cy="21850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chemeClr val="accent2"/>
                    </a:buClr>
                  </a:pP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B5024FA-2759-49CB-9FC1-19D24673CC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 bwMode="gray">
              <a:xfrm>
                <a:off x="-2905000" y="1772816"/>
                <a:ext cx="2465917" cy="72102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A71D48-86B8-4748-BBD0-946064AAEFEB}"/>
                </a:ext>
              </a:extLst>
            </p:cNvPr>
            <p:cNvSpPr/>
            <p:nvPr userDrawn="1"/>
          </p:nvSpPr>
          <p:spPr bwMode="gray">
            <a:xfrm>
              <a:off x="-2102644" y="1779736"/>
              <a:ext cx="388144" cy="2160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2FC170A5-F78B-4699-BB00-8600BF850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</p:spTree>
    <p:extLst>
      <p:ext uri="{BB962C8B-B14F-4D97-AF65-F5344CB8AC3E}">
        <p14:creationId xmlns:p14="http://schemas.microsoft.com/office/powerpoint/2010/main" val="39864119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579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details (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01E907B-F3FD-4F7E-979E-473985CA80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893E3042-2834-4DDC-A64E-0471DC6D18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07987" y="1845304"/>
            <a:ext cx="11376026" cy="4320000"/>
          </a:xfrm>
        </p:spPr>
        <p:txBody>
          <a:bodyPr/>
          <a:lstStyle>
            <a:lvl1pPr marL="457200" indent="-457200">
              <a:buClrTx/>
              <a:buFont typeface="+mj-lt"/>
              <a:buAutoNum type="arabicPeriod"/>
              <a:tabLst>
                <a:tab pos="5558400" algn="l"/>
                <a:tab pos="8794800" algn="l"/>
              </a:tabLst>
              <a:defRPr sz="2200" b="1">
                <a:solidFill>
                  <a:schemeClr val="accent5"/>
                </a:solidFill>
                <a:latin typeface="+mn-lt"/>
              </a:defRPr>
            </a:lvl1pPr>
            <a:lvl2pPr marL="457200" indent="-457200">
              <a:buClrTx/>
              <a:buFont typeface="+mj-lt"/>
              <a:buAutoNum type="arabicPeriod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2pPr>
            <a:lvl3pPr marL="457200" indent="-457200">
              <a:buClrTx/>
              <a:buFont typeface="+mj-lt"/>
              <a:buAutoNum type="arabicPeriod" startAt="2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3pPr>
            <a:lvl4pPr marL="457200" indent="-457200">
              <a:buClrTx/>
              <a:buFont typeface="+mj-lt"/>
              <a:buAutoNum type="arabicPeriod" startAt="3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4pPr>
            <a:lvl5pPr marL="457200" indent="-457200">
              <a:buClrTx/>
              <a:buFont typeface="+mj-lt"/>
              <a:buAutoNum type="arabicPeriod" startAt="4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5pPr>
            <a:lvl6pPr marL="457200" indent="-457200">
              <a:buClrTx/>
              <a:buFont typeface="+mj-lt"/>
              <a:buAutoNum type="arabicPeriod" startAt="5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6pPr>
            <a:lvl7pPr marL="457200" indent="-457200">
              <a:buClrTx/>
              <a:buFont typeface="+mj-lt"/>
              <a:buAutoNum type="arabicPeriod" startAt="6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7pPr>
            <a:lvl8pPr marL="457200" indent="-457200">
              <a:buClrTx/>
              <a:buFont typeface="+mj-lt"/>
              <a:buAutoNum type="arabicPeriod" startAt="7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8pPr>
            <a:lvl9pPr marL="457200" indent="-457200">
              <a:buClrTx/>
              <a:buFont typeface="+mj-lt"/>
              <a:buAutoNum type="arabicPeriod" startAt="8"/>
              <a:tabLst>
                <a:tab pos="5558400" algn="l"/>
                <a:tab pos="8794800" algn="l"/>
              </a:tabLst>
              <a:defRPr sz="2200" b="1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BB985E6-E753-4002-A892-A8EBE06C881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 bwMode="gray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992FCD1-21DE-4210-8B29-9D8BA821B554}"/>
              </a:ext>
            </a:extLst>
          </p:cNvPr>
          <p:cNvGrpSpPr/>
          <p:nvPr userDrawn="1"/>
        </p:nvGrpSpPr>
        <p:grpSpPr bwMode="gray">
          <a:xfrm>
            <a:off x="-2822909" y="1628800"/>
            <a:ext cx="2798229" cy="2016224"/>
            <a:chOff x="-2822909" y="1628800"/>
            <a:chExt cx="2798229" cy="20162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E7FC98DC-603C-4AD2-A66A-6CAFF4891891}"/>
                </a:ext>
              </a:extLst>
            </p:cNvPr>
            <p:cNvGrpSpPr/>
            <p:nvPr userDrawn="1"/>
          </p:nvGrpSpPr>
          <p:grpSpPr bwMode="gray">
            <a:xfrm>
              <a:off x="-2822909" y="1628800"/>
              <a:ext cx="2798229" cy="2016224"/>
              <a:chOff x="-2977008" y="1700808"/>
              <a:chExt cx="2798229" cy="2016224"/>
            </a:xfrm>
          </p:grpSpPr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4FAA36F3-D3B4-4EAF-A5AE-1906ABC3553D}"/>
                  </a:ext>
                </a:extLst>
              </p:cNvPr>
              <p:cNvGrpSpPr/>
              <p:nvPr userDrawn="1"/>
            </p:nvGrpSpPr>
            <p:grpSpPr bwMode="gray">
              <a:xfrm>
                <a:off x="-2977008" y="1700808"/>
                <a:ext cx="2798229" cy="2016224"/>
                <a:chOff x="-2977008" y="1700808"/>
                <a:chExt cx="2798229" cy="2016224"/>
              </a:xfrm>
            </p:grpSpPr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7368F24-E5D1-4EF2-B455-0F4877373470}"/>
                    </a:ext>
                  </a:extLst>
                </p:cNvPr>
                <p:cNvSpPr/>
                <p:nvPr userDrawn="1"/>
              </p:nvSpPr>
              <p:spPr bwMode="gray">
                <a:xfrm>
                  <a:off x="-2977008" y="1700808"/>
                  <a:ext cx="2592000" cy="201622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tIns="864000" rtlCol="0" anchor="t"/>
                <a:lstStyle/>
                <a:p>
                  <a:pPr algn="l">
                    <a:buClr>
                      <a:schemeClr val="accent2"/>
                    </a:buClr>
                  </a:pPr>
                  <a:r>
                    <a:rPr lang="en-US" sz="1000" dirty="0">
                      <a:solidFill>
                        <a:schemeClr val="tx1"/>
                      </a:solidFill>
                    </a:rPr>
                    <a:t>In order to differentiate between topics that have already been dealt with and those that are still outstanding, you can click in the relevant line and use the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“Increase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or </a:t>
                  </a:r>
                  <a:r>
                    <a:rPr lang="en-US" sz="1000" dirty="0">
                      <a:solidFill>
                        <a:srgbClr val="FF0000"/>
                      </a:solidFill>
                    </a:rPr>
                    <a:t>“Decrease List Level”</a:t>
                  </a:r>
                  <a:r>
                    <a:rPr lang="en-US" sz="1000" dirty="0">
                      <a:solidFill>
                        <a:schemeClr val="tx1"/>
                      </a:solidFill>
                    </a:rPr>
                    <a:t> buttons to adjust the formatting and numbering.</a:t>
                  </a:r>
                </a:p>
              </p:txBody>
            </p:sp>
            <p:sp>
              <p:nvSpPr>
                <p:cNvPr id="11" name="Isosceles Triangle 10">
                  <a:extLst>
                    <a:ext uri="{FF2B5EF4-FFF2-40B4-BE49-F238E27FC236}">
                      <a16:creationId xmlns:a16="http://schemas.microsoft.com/office/drawing/2014/main" id="{40CEDB67-C17F-4BC3-8FD0-F1173013C760}"/>
                    </a:ext>
                  </a:extLst>
                </p:cNvPr>
                <p:cNvSpPr/>
                <p:nvPr userDrawn="1"/>
              </p:nvSpPr>
              <p:spPr bwMode="gray">
                <a:xfrm rot="5400000">
                  <a:off x="-540060" y="2059607"/>
                  <a:ext cx="504056" cy="218507"/>
                </a:xfrm>
                <a:prstGeom prst="triangl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buClr>
                      <a:schemeClr val="accent2"/>
                    </a:buClr>
                  </a:pPr>
                  <a:endParaRPr lang="en-US" sz="1600" dirty="0">
                    <a:solidFill>
                      <a:schemeClr val="tx1"/>
                    </a:solidFill>
                  </a:endParaRPr>
                </a:p>
              </p:txBody>
            </p:sp>
          </p:grpSp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EB5024FA-2759-49CB-9FC1-19D24673CC5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 bwMode="gray">
              <a:xfrm>
                <a:off x="-2905000" y="1772816"/>
                <a:ext cx="2465917" cy="721028"/>
              </a:xfrm>
              <a:prstGeom prst="rect">
                <a:avLst/>
              </a:prstGeom>
            </p:spPr>
          </p:pic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23A71D48-86B8-4748-BBD0-946064AAEFEB}"/>
                </a:ext>
              </a:extLst>
            </p:cNvPr>
            <p:cNvSpPr/>
            <p:nvPr userDrawn="1"/>
          </p:nvSpPr>
          <p:spPr bwMode="gray">
            <a:xfrm>
              <a:off x="-2102644" y="1779736"/>
              <a:ext cx="388144" cy="216024"/>
            </a:xfrm>
            <a:prstGeom prst="rect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chemeClr val="accent2"/>
                </a:buClr>
              </a:pPr>
              <a:endParaRPr lang="en-US" sz="1600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2FC170A5-F78B-4699-BB00-8600BF850F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dirty="0"/>
              <a:t>Add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600DB66F-32B7-40B3-B714-490AAAA3088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5951539" y="1413024"/>
            <a:ext cx="3096790" cy="288000"/>
          </a:xfrm>
          <a:solidFill>
            <a:schemeClr val="bg1"/>
          </a:solidFill>
        </p:spPr>
        <p:txBody>
          <a:bodyPr tIns="0" bIns="0" anchor="t" anchorCtr="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Add timing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ECF7687-77CE-4295-9060-3402A51C1A2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9192344" y="1413024"/>
            <a:ext cx="2591669" cy="288000"/>
          </a:xfrm>
          <a:solidFill>
            <a:schemeClr val="bg1"/>
          </a:solidFill>
        </p:spPr>
        <p:txBody>
          <a:bodyPr tIns="0" bIns="0" anchor="t" anchorCtr="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Add presenter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3CAB329F-5B76-4069-A0F1-606DA115B842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07368" y="1413024"/>
            <a:ext cx="5400600" cy="288000"/>
          </a:xfrm>
          <a:solidFill>
            <a:schemeClr val="bg1"/>
          </a:solidFill>
        </p:spPr>
        <p:txBody>
          <a:bodyPr tIns="0" bIns="0" anchor="t" anchorCtr="0"/>
          <a:lstStyle>
            <a:lvl1pPr marL="0" indent="0">
              <a:buFontTx/>
              <a:buNone/>
              <a:defRPr b="1">
                <a:solidFill>
                  <a:schemeClr val="tx1"/>
                </a:solidFill>
              </a:defRPr>
            </a:lvl1pPr>
            <a:lvl2pPr marL="0" indent="0">
              <a:buFontTx/>
              <a:buNone/>
              <a:defRPr b="1">
                <a:solidFill>
                  <a:schemeClr val="tx1"/>
                </a:solidFill>
              </a:defRPr>
            </a:lvl2pPr>
            <a:lvl3pPr marL="0" indent="0">
              <a:buFontTx/>
              <a:buNone/>
              <a:defRPr b="1">
                <a:solidFill>
                  <a:schemeClr val="tx1"/>
                </a:solidFill>
              </a:defRPr>
            </a:lvl3pPr>
            <a:lvl4pPr marL="0" indent="0">
              <a:buFontTx/>
              <a:buNone/>
              <a:defRPr b="1">
                <a:solidFill>
                  <a:schemeClr val="tx1"/>
                </a:solidFill>
              </a:defRPr>
            </a:lvl4pPr>
            <a:lvl5pPr marL="0" indent="0">
              <a:buFontTx/>
              <a:buNone/>
              <a:defRPr b="1">
                <a:solidFill>
                  <a:schemeClr val="tx1"/>
                </a:solidFill>
              </a:defRPr>
            </a:lvl5pPr>
            <a:lvl6pPr marL="0" indent="0">
              <a:buFontTx/>
              <a:buNone/>
              <a:defRPr b="1">
                <a:solidFill>
                  <a:schemeClr val="tx1"/>
                </a:solidFill>
              </a:defRPr>
            </a:lvl6pPr>
            <a:lvl7pPr marL="0" indent="0">
              <a:buFontTx/>
              <a:buNone/>
              <a:defRPr b="1">
                <a:solidFill>
                  <a:schemeClr val="tx1"/>
                </a:solidFill>
              </a:defRPr>
            </a:lvl7pPr>
            <a:lvl8pPr marL="0" indent="0">
              <a:buFontTx/>
              <a:buNone/>
              <a:defRPr b="1">
                <a:solidFill>
                  <a:schemeClr val="tx1"/>
                </a:solidFill>
              </a:defRPr>
            </a:lvl8pPr>
            <a:lvl9pPr marL="0" indent="0">
              <a:buFontTx/>
              <a:buNone/>
              <a:defRPr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Add item</a:t>
            </a:r>
            <a:endParaRPr lang="en-US" dirty="0"/>
          </a:p>
        </p:txBody>
      </p:sp>
      <p:sp>
        <p:nvSpPr>
          <p:cNvPr id="24" name="Rectangle 5">
            <a:extLst>
              <a:ext uri="{FF2B5EF4-FFF2-40B4-BE49-F238E27FC236}">
                <a16:creationId xmlns:a16="http://schemas.microsoft.com/office/drawing/2014/main" id="{B51E6269-B448-4F14-AC31-75B969799D24}"/>
              </a:ext>
            </a:extLst>
          </p:cNvPr>
          <p:cNvSpPr/>
          <p:nvPr userDrawn="1"/>
        </p:nvSpPr>
        <p:spPr bwMode="gray">
          <a:xfrm>
            <a:off x="-2822909" y="3933056"/>
            <a:ext cx="2592000" cy="43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6800" rtlCol="0" anchor="t"/>
          <a:lstStyle/>
          <a:p>
            <a:pPr algn="l">
              <a:buClr>
                <a:schemeClr val="accent2"/>
              </a:buClr>
            </a:pPr>
            <a:r>
              <a:rPr lang="en-US" sz="1000" dirty="0">
                <a:solidFill>
                  <a:schemeClr val="tx1"/>
                </a:solidFill>
              </a:rPr>
              <a:t>Please use tabs to separate the text </a:t>
            </a:r>
            <a:br>
              <a:rPr lang="en-US" sz="1000" dirty="0">
                <a:solidFill>
                  <a:schemeClr val="tx1"/>
                </a:solidFill>
              </a:rPr>
            </a:br>
            <a:r>
              <a:rPr lang="en-US" sz="1000" dirty="0">
                <a:solidFill>
                  <a:schemeClr val="tx1"/>
                </a:solidFill>
              </a:rPr>
              <a:t>for timing and presenter.</a:t>
            </a:r>
          </a:p>
        </p:txBody>
      </p:sp>
      <p:cxnSp>
        <p:nvCxnSpPr>
          <p:cNvPr id="3" name="Gerader Verbinder 2">
            <a:extLst>
              <a:ext uri="{FF2B5EF4-FFF2-40B4-BE49-F238E27FC236}">
                <a16:creationId xmlns:a16="http://schemas.microsoft.com/office/drawing/2014/main" id="{97A0182C-A38F-413D-989C-BA79505CCD7F}"/>
              </a:ext>
            </a:extLst>
          </p:cNvPr>
          <p:cNvCxnSpPr/>
          <p:nvPr userDrawn="1"/>
        </p:nvCxnSpPr>
        <p:spPr bwMode="gray">
          <a:xfrm>
            <a:off x="407988" y="1700808"/>
            <a:ext cx="5399980" cy="0"/>
          </a:xfrm>
          <a:prstGeom prst="line">
            <a:avLst/>
          </a:prstGeom>
          <a:ln w="9525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223587FC-E659-4BD5-AA4A-1E9FF1A3EB9C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5951538" y="1700808"/>
            <a:ext cx="3096790" cy="0"/>
          </a:xfrm>
          <a:prstGeom prst="line">
            <a:avLst/>
          </a:prstGeom>
          <a:ln w="9525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38D46FE4-2C6D-49E3-9D59-5B8F3F1F5657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9192344" y="1700808"/>
            <a:ext cx="2591669" cy="0"/>
          </a:xfrm>
          <a:prstGeom prst="line">
            <a:avLst/>
          </a:prstGeom>
          <a:ln w="9525" cap="rnd">
            <a:solidFill>
              <a:schemeClr val="tx1"/>
            </a:solidFill>
            <a:round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19061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162">
          <p15:clr>
            <a:srgbClr val="FBAE40"/>
          </p15:clr>
        </p15:guide>
        <p15:guide id="2" pos="579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3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27DB810-CDF5-41AC-8E51-9EBC8EC0B1F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296744"/>
            <a:ext cx="8784000" cy="82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dirty="0"/>
              <a:t>Edit master title format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2AE7966-514A-4D81-97FD-6AD3A07C804F}"/>
              </a:ext>
            </a:extLst>
          </p:cNvPr>
          <p:cNvSpPr>
            <a:spLocks noGrp="1"/>
          </p:cNvSpPr>
          <p:nvPr>
            <p:ph type="body" idx="1"/>
          </p:nvPr>
        </p:nvSpPr>
        <p:spPr bwMode="gray">
          <a:xfrm>
            <a:off x="407988" y="1412875"/>
            <a:ext cx="11376025" cy="47519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dirty="0"/>
              <a:t>Edit master text format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2C0766E-DEEA-4949-912D-67F535F0E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407368" y="6525344"/>
            <a:ext cx="10584000" cy="216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>
              <a:defRPr sz="1000">
                <a:solidFill>
                  <a:schemeClr val="tx1"/>
                </a:solidFill>
              </a:defRPr>
            </a:lvl1pPr>
            <a:lvl2pPr marL="0" indent="0">
              <a:defRPr/>
            </a:lvl2pPr>
            <a:lvl3pPr marL="0" indent="0">
              <a:defRPr/>
            </a:lvl3pPr>
            <a:lvl4pPr marL="0" indent="0">
              <a:defRPr/>
            </a:lvl4pPr>
            <a:lvl5pPr marL="0" indent="0">
              <a:defRPr/>
            </a:lvl5pPr>
            <a:lvl6pPr marL="0" indent="0">
              <a:defRPr/>
            </a:lvl6pPr>
            <a:lvl7pPr marL="0" indent="0">
              <a:defRPr/>
            </a:lvl7pPr>
            <a:lvl8pPr marL="0" indent="0">
              <a:defRPr/>
            </a:lvl8pPr>
            <a:lvl9pPr marL="0" indent="0">
              <a:defRPr/>
            </a:lvl9pPr>
          </a:lstStyle>
          <a:p>
            <a:r>
              <a:rPr lang="de-DE"/>
              <a:t>DB SCHENKER | ATM | Land Transportation | 21-08-09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374309D-71AA-45D4-974A-6D58CB1760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244632" y="6525344"/>
            <a:ext cx="540000" cy="21602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913D9F7D-0C28-4C21-AA99-7C67E34F632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DE7FD38-4C24-1C44-B92F-B053B9DC1D6B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gray">
          <a:xfrm>
            <a:off x="11244632" y="6471916"/>
            <a:ext cx="540000" cy="53428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CBBFAA30-3751-4676-BB7E-8CF5C83ACA35}"/>
              </a:ext>
            </a:extLst>
          </p:cNvPr>
          <p:cNvGrpSpPr/>
          <p:nvPr userDrawn="1"/>
        </p:nvGrpSpPr>
        <p:grpSpPr bwMode="gray">
          <a:xfrm>
            <a:off x="407368" y="-171400"/>
            <a:ext cx="11377264" cy="72000"/>
            <a:chOff x="407368" y="-243408"/>
            <a:chExt cx="11377264" cy="216000"/>
          </a:xfrm>
        </p:grpSpPr>
        <p:cxnSp>
          <p:nvCxnSpPr>
            <p:cNvPr id="8" name="Gerader Verbinder 7">
              <a:extLst>
                <a:ext uri="{FF2B5EF4-FFF2-40B4-BE49-F238E27FC236}">
                  <a16:creationId xmlns:a16="http://schemas.microsoft.com/office/drawing/2014/main" id="{397ADEC1-BB26-4A6E-8885-3061DCA46448}"/>
                </a:ext>
              </a:extLst>
            </p:cNvPr>
            <p:cNvCxnSpPr/>
            <p:nvPr userDrawn="1"/>
          </p:nvCxnSpPr>
          <p:spPr bwMode="gray">
            <a:xfrm>
              <a:off x="407368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D5B0D0A9-4F7E-418B-88E2-E6B08256A794}"/>
                </a:ext>
              </a:extLst>
            </p:cNvPr>
            <p:cNvCxnSpPr/>
            <p:nvPr userDrawn="1"/>
          </p:nvCxnSpPr>
          <p:spPr bwMode="gray">
            <a:xfrm>
              <a:off x="4007768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7230C059-AB24-4A7D-99D2-D314E4D3A605}"/>
                </a:ext>
              </a:extLst>
            </p:cNvPr>
            <p:cNvCxnSpPr/>
            <p:nvPr userDrawn="1"/>
          </p:nvCxnSpPr>
          <p:spPr bwMode="gray">
            <a:xfrm>
              <a:off x="429580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44EC8514-5DA8-4468-982A-1371FD5E6E91}"/>
                </a:ext>
              </a:extLst>
            </p:cNvPr>
            <p:cNvCxnSpPr/>
            <p:nvPr userDrawn="1"/>
          </p:nvCxnSpPr>
          <p:spPr bwMode="gray">
            <a:xfrm>
              <a:off x="5951984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2BFE38DB-8A13-4751-9A36-FAD1DA4E142C}"/>
                </a:ext>
              </a:extLst>
            </p:cNvPr>
            <p:cNvCxnSpPr/>
            <p:nvPr userDrawn="1"/>
          </p:nvCxnSpPr>
          <p:spPr bwMode="gray">
            <a:xfrm>
              <a:off x="6240016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89850628-D4B6-43B1-92AA-061EF1201C1B}"/>
                </a:ext>
              </a:extLst>
            </p:cNvPr>
            <p:cNvCxnSpPr/>
            <p:nvPr userDrawn="1"/>
          </p:nvCxnSpPr>
          <p:spPr bwMode="gray">
            <a:xfrm>
              <a:off x="7896200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C3CD9FA-114B-4EF6-B207-855946CCD8FE}"/>
                </a:ext>
              </a:extLst>
            </p:cNvPr>
            <p:cNvCxnSpPr/>
            <p:nvPr userDrawn="1"/>
          </p:nvCxnSpPr>
          <p:spPr bwMode="gray">
            <a:xfrm>
              <a:off x="8184232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D7BA8522-9204-4AC8-8514-A28CC5D78A50}"/>
                </a:ext>
              </a:extLst>
            </p:cNvPr>
            <p:cNvCxnSpPr/>
            <p:nvPr userDrawn="1"/>
          </p:nvCxnSpPr>
          <p:spPr bwMode="gray">
            <a:xfrm>
              <a:off x="11784632" y="-243408"/>
              <a:ext cx="0" cy="21600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5497C127-F5FD-4045-A768-7C1FB80759F9}"/>
              </a:ext>
            </a:extLst>
          </p:cNvPr>
          <p:cNvGrpSpPr/>
          <p:nvPr userDrawn="1"/>
        </p:nvGrpSpPr>
        <p:grpSpPr bwMode="gray">
          <a:xfrm>
            <a:off x="-168688" y="1412776"/>
            <a:ext cx="72000" cy="4752528"/>
            <a:chOff x="-456728" y="1412776"/>
            <a:chExt cx="216000" cy="4752528"/>
          </a:xfrm>
        </p:grpSpPr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3BCE93FF-50F3-4622-87A9-8A8667231852}"/>
                </a:ext>
              </a:extLst>
            </p:cNvPr>
            <p:cNvCxnSpPr/>
            <p:nvPr userDrawn="1"/>
          </p:nvCxnSpPr>
          <p:spPr bwMode="gray">
            <a:xfrm>
              <a:off x="-456728" y="1412776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3471C159-39CD-4490-A021-F5E4FD76625F}"/>
                </a:ext>
              </a:extLst>
            </p:cNvPr>
            <p:cNvCxnSpPr/>
            <p:nvPr userDrawn="1"/>
          </p:nvCxnSpPr>
          <p:spPr bwMode="gray">
            <a:xfrm>
              <a:off x="-456728" y="6165304"/>
              <a:ext cx="216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" name="LOGO_SVG">
            <a:extLst>
              <a:ext uri="{FF2B5EF4-FFF2-40B4-BE49-F238E27FC236}">
                <a16:creationId xmlns:a16="http://schemas.microsoft.com/office/drawing/2014/main" id="{9D200F85-C7BA-4CA3-A88F-7BED117B3837}"/>
              </a:ext>
            </a:extLst>
          </p:cNvPr>
          <p:cNvPicPr>
            <a:picLocks noChangeAspect="1"/>
          </p:cNvPicPr>
          <p:nvPr userDrawn="1"/>
        </p:nvPicPr>
        <p:blipFill>
          <a:blip r:embed="rId30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tretch>
            <a:fillRect/>
          </a:stretch>
        </p:blipFill>
        <p:spPr bwMode="gray">
          <a:xfrm>
            <a:off x="9552384" y="392704"/>
            <a:ext cx="2232000" cy="3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472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90" r:id="rId3"/>
    <p:sldLayoutId id="2147483691" r:id="rId4"/>
    <p:sldLayoutId id="2147483693" r:id="rId5"/>
    <p:sldLayoutId id="2147483694" r:id="rId6"/>
    <p:sldLayoutId id="2147483695" r:id="rId7"/>
    <p:sldLayoutId id="2147483696" r:id="rId8"/>
    <p:sldLayoutId id="2147483710" r:id="rId9"/>
    <p:sldLayoutId id="2147483707" r:id="rId10"/>
    <p:sldLayoutId id="2147483664" r:id="rId11"/>
    <p:sldLayoutId id="2147483665" r:id="rId12"/>
    <p:sldLayoutId id="2147483711" r:id="rId13"/>
    <p:sldLayoutId id="2147483650" r:id="rId14"/>
    <p:sldLayoutId id="2147483673" r:id="rId15"/>
    <p:sldLayoutId id="2147483685" r:id="rId16"/>
    <p:sldLayoutId id="2147483674" r:id="rId17"/>
    <p:sldLayoutId id="2147483668" r:id="rId18"/>
    <p:sldLayoutId id="2147483654" r:id="rId19"/>
    <p:sldLayoutId id="2147483670" r:id="rId20"/>
    <p:sldLayoutId id="2147483655" r:id="rId21"/>
    <p:sldLayoutId id="2147483701" r:id="rId22"/>
    <p:sldLayoutId id="2147483703" r:id="rId23"/>
    <p:sldLayoutId id="2147483704" r:id="rId24"/>
    <p:sldLayoutId id="2147483658" r:id="rId25"/>
    <p:sldLayoutId id="2147483705" r:id="rId26"/>
    <p:sldLayoutId id="2147483660" r:id="rId27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Clr>
          <a:schemeClr val="accent2"/>
        </a:buClr>
        <a:buFont typeface="DB Sans" panose="020B050205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18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54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720000" indent="-180000" algn="l" defTabSz="914400" rtl="0" eaLnBrk="1" latinLnBrk="0" hangingPunct="1">
        <a:lnSpc>
          <a:spcPct val="100000"/>
        </a:lnSpc>
        <a:spcBef>
          <a:spcPts val="0"/>
        </a:spcBef>
        <a:buClr>
          <a:schemeClr val="tx2"/>
        </a:buClr>
        <a:buFont typeface="DB Sans Black" panose="02020500000000000000" pitchFamily="18" charset="0"/>
        <a:buChar char="‒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7" pos="3749" userDrawn="1">
          <p15:clr>
            <a:srgbClr val="F26B43"/>
          </p15:clr>
        </p15:guide>
        <p15:guide id="8" pos="3931" userDrawn="1">
          <p15:clr>
            <a:srgbClr val="F26B43"/>
          </p15:clr>
        </p15:guide>
        <p15:guide id="9" orient="horz" pos="890" userDrawn="1">
          <p15:clr>
            <a:srgbClr val="F26B43"/>
          </p15:clr>
        </p15:guide>
        <p15:guide id="10" orient="horz" pos="3884" userDrawn="1">
          <p15:clr>
            <a:srgbClr val="F26B43"/>
          </p15:clr>
        </p15:guide>
        <p15:guide id="11" pos="25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Bildplatzhalter 32">
            <a:extLst>
              <a:ext uri="{FF2B5EF4-FFF2-40B4-BE49-F238E27FC236}">
                <a16:creationId xmlns:a16="http://schemas.microsoft.com/office/drawing/2014/main" id="{84E447B7-B12A-4410-AEB2-BEEF071B90CF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>
            <a:alphaModFix amt="8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 r="25"/>
          <a:stretch/>
        </p:blipFill>
        <p:spPr bwMode="gray"/>
      </p:pic>
      <p:sp>
        <p:nvSpPr>
          <p:cNvPr id="5" name="Titel 4">
            <a:extLst>
              <a:ext uri="{FF2B5EF4-FFF2-40B4-BE49-F238E27FC236}">
                <a16:creationId xmlns:a16="http://schemas.microsoft.com/office/drawing/2014/main" id="{39DC9637-B46D-4E45-9A92-24D0CD7A876F}"/>
              </a:ext>
            </a:extLst>
          </p:cNvPr>
          <p:cNvSpPr>
            <a:spLocks noGrp="1"/>
          </p:cNvSpPr>
          <p:nvPr>
            <p:ph type="ctrTitle"/>
          </p:nvPr>
        </p:nvSpPr>
        <p:spPr bwMode="gray">
          <a:xfrm>
            <a:off x="479999" y="3021360"/>
            <a:ext cx="11232000" cy="2160240"/>
          </a:xfrm>
        </p:spPr>
        <p:txBody>
          <a:bodyPr/>
          <a:lstStyle/>
          <a:p>
            <a:r>
              <a:rPr lang="en-US" sz="4000" b="1" dirty="0">
                <a:latin typeface="DB Sans" panose="020B0502050202020204" pitchFamily="34" charset="0"/>
              </a:rPr>
              <a:t>Winter Olympics Beijing Traffic Control</a:t>
            </a:r>
            <a:br>
              <a:rPr lang="en-US" dirty="0"/>
            </a:b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76D04346-14EA-438E-8659-4C390199BE0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gray"/>
        <p:txBody>
          <a:bodyPr/>
          <a:lstStyle/>
          <a:p>
            <a:endParaRPr lang="en-US" dirty="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BD14D05-BFF3-4A68-8280-479ECDB69B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 bwMode="gray"/>
        <p:txBody>
          <a:bodyPr/>
          <a:lstStyle/>
          <a:p>
            <a:r>
              <a:rPr lang="en-US" dirty="0"/>
              <a:t>Jan. 17, 2022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F2214D33-3368-4C0D-A4D0-17BACDDB8EB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93BD2C-CC18-4147-83BD-7BCDD5CC771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6" b="6780"/>
          <a:stretch/>
        </p:blipFill>
        <p:spPr>
          <a:xfrm>
            <a:off x="10287000" y="498919"/>
            <a:ext cx="1520268" cy="8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9751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931301-7EDE-4F3B-B3D7-E7C14F9D1B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Dedicated Traffic Lanes Activation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754C351-FDC8-4DFF-9219-01DE877E25EB}"/>
              </a:ext>
            </a:extLst>
          </p:cNvPr>
          <p:cNvSpPr txBox="1"/>
          <p:nvPr/>
        </p:nvSpPr>
        <p:spPr>
          <a:xfrm>
            <a:off x="152400" y="1524000"/>
            <a:ext cx="11887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dirty="0"/>
              <a:t>From Jan. 21, Winter Olympics dedicated traffic lanes of Beijing city will be formally activated. For details pls refer to </a:t>
            </a:r>
            <a:r>
              <a:rPr lang="en-US" sz="1600" u="sng" dirty="0">
                <a:solidFill>
                  <a:srgbClr val="0087B9"/>
                </a:solidFill>
              </a:rPr>
              <a:t>https://baijiahao.baidu.com/s?id=1721894854547122355&amp;wfr=spider&amp;for=pc  </a:t>
            </a:r>
            <a:endParaRPr lang="en-US" sz="1600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algn="l">
              <a:buClr>
                <a:schemeClr val="accent1"/>
              </a:buClr>
            </a:pPr>
            <a:endParaRPr lang="en-US" sz="1600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 b="1" dirty="0">
                <a:solidFill>
                  <a:schemeClr val="bg2"/>
                </a:solidFill>
              </a:rPr>
              <a:t>Duration, Time, &amp; Distance</a:t>
            </a:r>
          </a:p>
          <a:p>
            <a:pPr algn="l">
              <a:buClr>
                <a:schemeClr val="accent1"/>
              </a:buClr>
            </a:pPr>
            <a:r>
              <a:rPr lang="en-US" altLang="zh-CN" sz="1600" dirty="0"/>
              <a:t>     - Winter Olympics: Jan. 21 to Feb, 25, total 36 days, 42 roads, 239.5km.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     - Winter Paralympics: Feb. 26 to Mar. 16, total 19 days, 29 roads, 196.7km.</a:t>
            </a:r>
          </a:p>
          <a:p>
            <a:pPr>
              <a:buClr>
                <a:schemeClr val="accent1"/>
              </a:buClr>
            </a:pPr>
            <a:r>
              <a:rPr lang="en-US" sz="1600" dirty="0"/>
              <a:t>     - Dedicated traffic lanes on </a:t>
            </a:r>
            <a:r>
              <a:rPr lang="en-US" sz="1600" dirty="0" err="1"/>
              <a:t>Jingli</a:t>
            </a:r>
            <a:r>
              <a:rPr lang="en-US" sz="1600" dirty="0"/>
              <a:t> Highway is activated for 24 hours, others are activated during 6:00 – 24:00.  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 b="1" dirty="0">
                <a:solidFill>
                  <a:schemeClr val="bg2"/>
                </a:solidFill>
              </a:rPr>
              <a:t>Vehicles Permitted on Dedicated Traffic Lanes </a:t>
            </a:r>
            <a:r>
              <a:rPr lang="en-US" altLang="zh-CN" sz="1600" dirty="0">
                <a:solidFill>
                  <a:schemeClr val="bg2"/>
                </a:solidFill>
              </a:rPr>
              <a:t>(with special permit released by Beijing Winter Olympics Committee)</a:t>
            </a:r>
          </a:p>
          <a:p>
            <a:pPr>
              <a:buClr>
                <a:schemeClr val="accent1"/>
              </a:buClr>
            </a:pPr>
            <a:r>
              <a:rPr lang="en-US" altLang="zh-CN" sz="1600" dirty="0"/>
              <a:t>     - </a:t>
            </a:r>
            <a:r>
              <a:rPr lang="en-US" sz="1600" dirty="0"/>
              <a:t>Passenger cars with special permit released by Beijing Winter Olympics Committee.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Vehicles used for Winter Olympics relative luggage, equipment, &amp; facilities transportation.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Vehicles used to ensure Winter Olympics electricity &amp; telecommunication supply, and relative emergency.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Satellite broadcasting vehicles for Winter Olympic Games broadcasting.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Trucks with capacity &lt;4.5ton used for logistics, food &amp; beverage, and waste cleaning.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Vehicles used for opening &amp; closing ceremony and rehearsal on certain days.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     - Functional vehicles for emergency including police vans, fire engines, ambulances and engineering rescue vehicles.   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>
              <a:buClr>
                <a:schemeClr val="accent1"/>
              </a:buClr>
            </a:pPr>
            <a:endParaRPr lang="en-US" sz="1600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2589C23-4DA7-45F0-B8A0-7B1340B38C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9871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Title 1">
            <a:extLst>
              <a:ext uri="{FF2B5EF4-FFF2-40B4-BE49-F238E27FC236}">
                <a16:creationId xmlns:a16="http://schemas.microsoft.com/office/drawing/2014/main" id="{4FFFFB44-488B-4957-AA5B-F09534803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Truck Restriction 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02CE77E5-4106-4C40-B3E4-F07686F24BA0}"/>
              </a:ext>
            </a:extLst>
          </p:cNvPr>
          <p:cNvSpPr txBox="1"/>
          <p:nvPr/>
        </p:nvSpPr>
        <p:spPr>
          <a:xfrm>
            <a:off x="152400" y="1447800"/>
            <a:ext cx="118872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sz="1600" b="1" dirty="0">
                <a:solidFill>
                  <a:schemeClr val="bg2"/>
                </a:solidFill>
              </a:rPr>
              <a:t>Trucks from Other Provinces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From Jan. 30 to Feb. 20, from Mar. 1 to Mar. 13, o</a:t>
            </a:r>
            <a:r>
              <a:rPr lang="en-US" sz="1600" dirty="0">
                <a:effectLst/>
                <a:ea typeface="宋体" panose="02010600030101010101" pitchFamily="2" charset="-122"/>
              </a:rPr>
              <a:t>nly except for full trucks used for agriculture products &amp; daily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necessities transportation, all trucks coming from other provinces should make a detour around Beijing city.  For trucks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must enter in Beijing, Beijing Entry Permit needs to be applied and certain rules on the permit should be strictly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followed.      </a:t>
            </a:r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endParaRPr lang="en-US" sz="1600" dirty="0"/>
          </a:p>
          <a:p>
            <a:pPr algn="l">
              <a:buClr>
                <a:schemeClr val="accent1"/>
              </a:buClr>
            </a:pPr>
            <a:endParaRPr lang="en-US" sz="1600" dirty="0"/>
          </a:p>
          <a:p>
            <a:pPr marL="285750" indent="-285750" algn="l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 b="1" dirty="0">
                <a:solidFill>
                  <a:schemeClr val="bg2"/>
                </a:solidFill>
              </a:rPr>
              <a:t>DG Trucks </a:t>
            </a:r>
          </a:p>
          <a:p>
            <a:pPr>
              <a:buClr>
                <a:schemeClr val="accent1"/>
              </a:buClr>
            </a:pPr>
            <a:r>
              <a:rPr lang="en-US" altLang="zh-CN" sz="1600" dirty="0"/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From Jan. 30 to Feb. 20, from Mar. 1 to Mar. 13, all DG trucks are strictly forbidden in Beijing city. For DG trucks used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for daily life must enter in Beijing, trucks information should be registered and recorded by Beijing Transportation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Commission, Beijing Emergency Management Bureau, and </a:t>
            </a:r>
            <a:r>
              <a:rPr lang="en-US" sz="1600" dirty="0">
                <a:ea typeface="宋体" panose="02010600030101010101" pitchFamily="2" charset="-122"/>
              </a:rPr>
              <a:t>Beijing Traffic Management Bureau, </a:t>
            </a:r>
            <a:r>
              <a:rPr lang="en-US" sz="1600" dirty="0">
                <a:effectLst/>
                <a:ea typeface="宋体" panose="02010600030101010101" pitchFamily="2" charset="-122"/>
              </a:rPr>
              <a:t>and drive on permitted   </a:t>
            </a:r>
          </a:p>
          <a:p>
            <a:pPr>
              <a:buClr>
                <a:schemeClr val="accent1"/>
              </a:buClr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lanes. For trucks information recording &amp; registration, pls refer to  </a:t>
            </a:r>
            <a:r>
              <a:rPr lang="en-US" sz="1600" u="sng" dirty="0">
                <a:solidFill>
                  <a:srgbClr val="0087B9"/>
                </a:solidFill>
              </a:rPr>
              <a:t>http://beian.zhihuihuoyun.cn 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 marL="285750" indent="-285750">
              <a:buClr>
                <a:schemeClr val="accent1"/>
              </a:buClr>
              <a:buFont typeface="Wingdings" panose="05000000000000000000" pitchFamily="2" charset="2"/>
              <a:buChar char="§"/>
            </a:pPr>
            <a:r>
              <a:rPr lang="en-US" altLang="zh-CN" sz="1600" b="1" dirty="0">
                <a:solidFill>
                  <a:schemeClr val="bg2"/>
                </a:solidFill>
              </a:rPr>
              <a:t>When Air Pollution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effectLst/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From Jan. 21 to Mar. 16, if </a:t>
            </a:r>
            <a:r>
              <a:rPr lang="en-US" sz="1600" dirty="0">
                <a:ea typeface="宋体" panose="02010600030101010101" pitchFamily="2" charset="-122"/>
              </a:rPr>
              <a:t>any </a:t>
            </a:r>
            <a:r>
              <a:rPr lang="en-US" sz="1600" dirty="0">
                <a:effectLst/>
                <a:ea typeface="宋体" panose="02010600030101010101" pitchFamily="2" charset="-122"/>
              </a:rPr>
              <a:t>air pollution is predicted and actions should be taken, only except for vehicles used to 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ensure normal city running, supporting Winter Olympics, public buses and new energy vehicles, </a:t>
            </a:r>
            <a:r>
              <a:rPr lang="en-US" sz="1600" dirty="0">
                <a:ea typeface="宋体" panose="02010600030101010101" pitchFamily="2" charset="-122"/>
              </a:rPr>
              <a:t>all </a:t>
            </a:r>
            <a:r>
              <a:rPr lang="en-US" sz="1600" dirty="0">
                <a:effectLst/>
                <a:ea typeface="宋体" panose="02010600030101010101" pitchFamily="2" charset="-122"/>
              </a:rPr>
              <a:t>medium and heavy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</a:pPr>
            <a:r>
              <a:rPr lang="en-US" sz="1600" dirty="0">
                <a:ea typeface="宋体" panose="02010600030101010101" pitchFamily="2" charset="-122"/>
              </a:rPr>
              <a:t>     </a:t>
            </a:r>
            <a:r>
              <a:rPr lang="en-US" sz="1600" dirty="0">
                <a:effectLst/>
                <a:ea typeface="宋体" panose="02010600030101010101" pitchFamily="2" charset="-122"/>
              </a:rPr>
              <a:t>trucks are not allowed to drive on road.  </a:t>
            </a:r>
          </a:p>
          <a:p>
            <a:pPr marR="0"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</a:pPr>
            <a:r>
              <a:rPr lang="en-US" sz="1600" dirty="0"/>
              <a:t> </a:t>
            </a:r>
          </a:p>
          <a:p>
            <a:pPr>
              <a:buClr>
                <a:schemeClr val="accent1"/>
              </a:buClr>
            </a:pPr>
            <a:endParaRPr lang="en-US" sz="1600" dirty="0"/>
          </a:p>
          <a:p>
            <a:pPr>
              <a:buClr>
                <a:schemeClr val="accent1"/>
              </a:buClr>
            </a:pPr>
            <a:endParaRPr lang="en-US" sz="1600" dirty="0"/>
          </a:p>
        </p:txBody>
      </p:sp>
      <p:pic>
        <p:nvPicPr>
          <p:cNvPr id="164" name="Picture 163">
            <a:extLst>
              <a:ext uri="{FF2B5EF4-FFF2-40B4-BE49-F238E27FC236}">
                <a16:creationId xmlns:a16="http://schemas.microsoft.com/office/drawing/2014/main" id="{0DE15535-AF52-4A26-B059-510C31947CD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138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883743-84C3-4ED5-AB46-733E4AAE7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5DFCB8-3509-4409-997C-A6175A1D88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Key Roads Restricted in Beijing City (1)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57A7AA4-104F-4B3E-806C-CC062D44BC77}"/>
              </a:ext>
            </a:extLst>
          </p:cNvPr>
          <p:cNvGrpSpPr/>
          <p:nvPr/>
        </p:nvGrpSpPr>
        <p:grpSpPr>
          <a:xfrm>
            <a:off x="533400" y="1247755"/>
            <a:ext cx="5029200" cy="5506190"/>
            <a:chOff x="236738" y="132610"/>
            <a:chExt cx="5859262" cy="659278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4F9CA7A1-EBA2-4956-97DC-5E8A382E9BF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7706" t="8333" r="20922" b="6805"/>
            <a:stretch/>
          </p:blipFill>
          <p:spPr>
            <a:xfrm>
              <a:off x="236738" y="132610"/>
              <a:ext cx="5859262" cy="659278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B37FABA-18D3-4F1D-AAEC-DBF57DD992C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2430719" y="632568"/>
              <a:ext cx="45719" cy="222604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9076AA-B422-4318-AD6C-2D958D79B5BD}"/>
                </a:ext>
              </a:extLst>
            </p:cNvPr>
            <p:cNvSpPr/>
            <p:nvPr/>
          </p:nvSpPr>
          <p:spPr>
            <a:xfrm rot="5400000">
              <a:off x="1899678" y="1330384"/>
              <a:ext cx="45719" cy="1107801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3BD14D8-4D35-4FF9-B17C-4181F15F0E0F}"/>
                </a:ext>
              </a:extLst>
            </p:cNvPr>
            <p:cNvSpPr/>
            <p:nvPr/>
          </p:nvSpPr>
          <p:spPr>
            <a:xfrm flipH="1">
              <a:off x="1601237" y="1866528"/>
              <a:ext cx="45719" cy="104738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7AD4CCB-A25E-4DEE-AF7D-BCD651431264}"/>
                </a:ext>
              </a:extLst>
            </p:cNvPr>
            <p:cNvSpPr/>
            <p:nvPr/>
          </p:nvSpPr>
          <p:spPr>
            <a:xfrm rot="5231341">
              <a:off x="2654496" y="1563871"/>
              <a:ext cx="45719" cy="256417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64971D-7183-433D-ADD2-8897D8827CE8}"/>
                </a:ext>
              </a:extLst>
            </p:cNvPr>
            <p:cNvSpPr/>
            <p:nvPr/>
          </p:nvSpPr>
          <p:spPr>
            <a:xfrm>
              <a:off x="4029806" y="4763017"/>
              <a:ext cx="808523" cy="4571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B944CC1-CB15-4871-B626-52A879A1B5C1}"/>
                </a:ext>
              </a:extLst>
            </p:cNvPr>
            <p:cNvSpPr/>
            <p:nvPr/>
          </p:nvSpPr>
          <p:spPr>
            <a:xfrm rot="5400000">
              <a:off x="3034670" y="6233444"/>
              <a:ext cx="45719" cy="489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9948221-F483-4F2F-8F4D-E7C5748A6338}"/>
                </a:ext>
              </a:extLst>
            </p:cNvPr>
            <p:cNvSpPr/>
            <p:nvPr/>
          </p:nvSpPr>
          <p:spPr>
            <a:xfrm rot="7296061">
              <a:off x="3431310" y="6377479"/>
              <a:ext cx="45719" cy="39058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B205237D-0085-4022-86E5-A545067A49C5}"/>
                </a:ext>
              </a:extLst>
            </p:cNvPr>
            <p:cNvSpPr/>
            <p:nvPr/>
          </p:nvSpPr>
          <p:spPr>
            <a:xfrm rot="5400000">
              <a:off x="3829623" y="6429714"/>
              <a:ext cx="45719" cy="489926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Heptagon 15">
              <a:extLst>
                <a:ext uri="{FF2B5EF4-FFF2-40B4-BE49-F238E27FC236}">
                  <a16:creationId xmlns:a16="http://schemas.microsoft.com/office/drawing/2014/main" id="{E93443E1-94D5-4A49-9A4E-BE14BEA4D5B6}"/>
                </a:ext>
              </a:extLst>
            </p:cNvPr>
            <p:cNvSpPr/>
            <p:nvPr/>
          </p:nvSpPr>
          <p:spPr>
            <a:xfrm>
              <a:off x="1879556" y="1798291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1</a:t>
              </a:r>
            </a:p>
          </p:txBody>
        </p:sp>
        <p:sp>
          <p:nvSpPr>
            <p:cNvPr id="17" name="Heptagon 16">
              <a:extLst>
                <a:ext uri="{FF2B5EF4-FFF2-40B4-BE49-F238E27FC236}">
                  <a16:creationId xmlns:a16="http://schemas.microsoft.com/office/drawing/2014/main" id="{B976D675-74C8-4587-B6FB-2CCD24D2DC70}"/>
                </a:ext>
              </a:extLst>
            </p:cNvPr>
            <p:cNvSpPr/>
            <p:nvPr/>
          </p:nvSpPr>
          <p:spPr>
            <a:xfrm>
              <a:off x="2356950" y="1524420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2</a:t>
              </a:r>
            </a:p>
          </p:txBody>
        </p:sp>
        <p:sp>
          <p:nvSpPr>
            <p:cNvPr id="18" name="Heptagon 17">
              <a:extLst>
                <a:ext uri="{FF2B5EF4-FFF2-40B4-BE49-F238E27FC236}">
                  <a16:creationId xmlns:a16="http://schemas.microsoft.com/office/drawing/2014/main" id="{4A1801AB-7543-4D5D-916B-4D764C631DE0}"/>
                </a:ext>
              </a:extLst>
            </p:cNvPr>
            <p:cNvSpPr/>
            <p:nvPr/>
          </p:nvSpPr>
          <p:spPr>
            <a:xfrm>
              <a:off x="1532571" y="2279270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3</a:t>
              </a:r>
            </a:p>
          </p:txBody>
        </p:sp>
        <p:sp>
          <p:nvSpPr>
            <p:cNvPr id="19" name="Heptagon 18">
              <a:extLst>
                <a:ext uri="{FF2B5EF4-FFF2-40B4-BE49-F238E27FC236}">
                  <a16:creationId xmlns:a16="http://schemas.microsoft.com/office/drawing/2014/main" id="{EB94000C-5C96-424A-905F-2FFE865D837C}"/>
                </a:ext>
              </a:extLst>
            </p:cNvPr>
            <p:cNvSpPr/>
            <p:nvPr/>
          </p:nvSpPr>
          <p:spPr>
            <a:xfrm>
              <a:off x="2585830" y="2742689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4</a:t>
              </a:r>
            </a:p>
          </p:txBody>
        </p:sp>
        <p:sp>
          <p:nvSpPr>
            <p:cNvPr id="20" name="Heptagon 19">
              <a:extLst>
                <a:ext uri="{FF2B5EF4-FFF2-40B4-BE49-F238E27FC236}">
                  <a16:creationId xmlns:a16="http://schemas.microsoft.com/office/drawing/2014/main" id="{3346F92D-9AFD-4AD5-8A2B-58C775BAF801}"/>
                </a:ext>
              </a:extLst>
            </p:cNvPr>
            <p:cNvSpPr/>
            <p:nvPr/>
          </p:nvSpPr>
          <p:spPr>
            <a:xfrm>
              <a:off x="3275856" y="6448006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5</a:t>
              </a:r>
            </a:p>
          </p:txBody>
        </p:sp>
        <p:sp>
          <p:nvSpPr>
            <p:cNvPr id="21" name="Heptagon 20">
              <a:extLst>
                <a:ext uri="{FF2B5EF4-FFF2-40B4-BE49-F238E27FC236}">
                  <a16:creationId xmlns:a16="http://schemas.microsoft.com/office/drawing/2014/main" id="{C2EC11F2-065B-482D-A5D5-13995A91AA8D}"/>
                </a:ext>
              </a:extLst>
            </p:cNvPr>
            <p:cNvSpPr/>
            <p:nvPr/>
          </p:nvSpPr>
          <p:spPr>
            <a:xfrm>
              <a:off x="4320169" y="4699882"/>
              <a:ext cx="183050" cy="171988"/>
            </a:xfrm>
            <a:prstGeom prst="heptagon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6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65B22B5-8C4F-4CA2-AF79-814C76A87305}"/>
              </a:ext>
            </a:extLst>
          </p:cNvPr>
          <p:cNvGrpSpPr/>
          <p:nvPr/>
        </p:nvGrpSpPr>
        <p:grpSpPr>
          <a:xfrm>
            <a:off x="6400800" y="3928078"/>
            <a:ext cx="3438512" cy="2848457"/>
            <a:chOff x="7028944" y="3473390"/>
            <a:chExt cx="3858189" cy="322281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CC0BF595-86FB-477A-A67F-014457541F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l="29487" t="26961" r="33404" b="12070"/>
            <a:stretch/>
          </p:blipFill>
          <p:spPr>
            <a:xfrm>
              <a:off x="7028944" y="3473390"/>
              <a:ext cx="3858189" cy="3222817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BC7D4AF-4284-452C-8174-1B56BB2CFAAC}"/>
                </a:ext>
              </a:extLst>
            </p:cNvPr>
            <p:cNvSpPr/>
            <p:nvPr/>
          </p:nvSpPr>
          <p:spPr>
            <a:xfrm>
              <a:off x="9090734" y="3715744"/>
              <a:ext cx="772357" cy="820385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2E4FB3A1-8C6B-4351-823E-C1BE1AA96BD5}"/>
              </a:ext>
            </a:extLst>
          </p:cNvPr>
          <p:cNvSpPr txBox="1"/>
          <p:nvPr/>
        </p:nvSpPr>
        <p:spPr>
          <a:xfrm>
            <a:off x="5741263" y="1406316"/>
            <a:ext cx="60810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zh-CN" sz="1400" dirty="0"/>
              <a:t>From Dec. 26, 2021 to Mar. 31, 2022</a:t>
            </a:r>
            <a:r>
              <a:rPr lang="zh-CN" altLang="en-US" sz="1400" b="0" i="0" dirty="0">
                <a:effectLst/>
              </a:rPr>
              <a:t>，</a:t>
            </a:r>
            <a:r>
              <a:rPr lang="en-US" altLang="zh-CN" sz="1400" b="0" i="0" dirty="0">
                <a:effectLst/>
              </a:rPr>
              <a:t>only e</a:t>
            </a:r>
            <a:r>
              <a:rPr lang="en-US" altLang="zh-CN" sz="1400" dirty="0"/>
              <a:t>xcept for vehicles &amp; people with special permit released by Beijing Winter Olympics Committee,  others are all restricted to access. </a:t>
            </a:r>
            <a:endParaRPr lang="en-US" sz="1400" dirty="0"/>
          </a:p>
        </p:txBody>
      </p:sp>
      <p:sp>
        <p:nvSpPr>
          <p:cNvPr id="26" name="Heptagon 25">
            <a:extLst>
              <a:ext uri="{FF2B5EF4-FFF2-40B4-BE49-F238E27FC236}">
                <a16:creationId xmlns:a16="http://schemas.microsoft.com/office/drawing/2014/main" id="{BE61D2FC-90C4-4B9A-AE9C-B592657447A3}"/>
              </a:ext>
            </a:extLst>
          </p:cNvPr>
          <p:cNvSpPr/>
          <p:nvPr/>
        </p:nvSpPr>
        <p:spPr>
          <a:xfrm>
            <a:off x="5925844" y="2336198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27" name="Heptagon 26">
            <a:extLst>
              <a:ext uri="{FF2B5EF4-FFF2-40B4-BE49-F238E27FC236}">
                <a16:creationId xmlns:a16="http://schemas.microsoft.com/office/drawing/2014/main" id="{3A9F9E5F-9BC4-439D-B1A2-6BA4ECC1F512}"/>
              </a:ext>
            </a:extLst>
          </p:cNvPr>
          <p:cNvSpPr/>
          <p:nvPr/>
        </p:nvSpPr>
        <p:spPr>
          <a:xfrm>
            <a:off x="5925844" y="2578424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28" name="Heptagon 27">
            <a:extLst>
              <a:ext uri="{FF2B5EF4-FFF2-40B4-BE49-F238E27FC236}">
                <a16:creationId xmlns:a16="http://schemas.microsoft.com/office/drawing/2014/main" id="{2FC4FAB9-70DA-4348-80B5-E9ECC96DB9E6}"/>
              </a:ext>
            </a:extLst>
          </p:cNvPr>
          <p:cNvSpPr/>
          <p:nvPr/>
        </p:nvSpPr>
        <p:spPr>
          <a:xfrm>
            <a:off x="5925844" y="2824490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3</a:t>
            </a:r>
          </a:p>
        </p:txBody>
      </p:sp>
      <p:sp>
        <p:nvSpPr>
          <p:cNvPr id="29" name="Heptagon 28">
            <a:extLst>
              <a:ext uri="{FF2B5EF4-FFF2-40B4-BE49-F238E27FC236}">
                <a16:creationId xmlns:a16="http://schemas.microsoft.com/office/drawing/2014/main" id="{43377439-EED6-44CA-9462-77BD433158F9}"/>
              </a:ext>
            </a:extLst>
          </p:cNvPr>
          <p:cNvSpPr/>
          <p:nvPr/>
        </p:nvSpPr>
        <p:spPr>
          <a:xfrm>
            <a:off x="5933423" y="3054765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4</a:t>
            </a:r>
          </a:p>
        </p:txBody>
      </p:sp>
      <p:sp>
        <p:nvSpPr>
          <p:cNvPr id="30" name="Heptagon 29">
            <a:extLst>
              <a:ext uri="{FF2B5EF4-FFF2-40B4-BE49-F238E27FC236}">
                <a16:creationId xmlns:a16="http://schemas.microsoft.com/office/drawing/2014/main" id="{FC2BC8C7-D54D-4162-9020-5025FA295C42}"/>
              </a:ext>
            </a:extLst>
          </p:cNvPr>
          <p:cNvSpPr/>
          <p:nvPr/>
        </p:nvSpPr>
        <p:spPr>
          <a:xfrm>
            <a:off x="5934722" y="3266970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5</a:t>
            </a:r>
          </a:p>
        </p:txBody>
      </p:sp>
      <p:sp>
        <p:nvSpPr>
          <p:cNvPr id="31" name="Heptagon 30">
            <a:extLst>
              <a:ext uri="{FF2B5EF4-FFF2-40B4-BE49-F238E27FC236}">
                <a16:creationId xmlns:a16="http://schemas.microsoft.com/office/drawing/2014/main" id="{CE426231-AC5E-4835-A0F6-4751BB8E2DEA}"/>
              </a:ext>
            </a:extLst>
          </p:cNvPr>
          <p:cNvSpPr/>
          <p:nvPr/>
        </p:nvSpPr>
        <p:spPr>
          <a:xfrm>
            <a:off x="5934722" y="3497245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6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1A3CF-13EB-4B91-AB3F-961873E2FBC3}"/>
              </a:ext>
            </a:extLst>
          </p:cNvPr>
          <p:cNvSpPr txBox="1"/>
          <p:nvPr/>
        </p:nvSpPr>
        <p:spPr>
          <a:xfrm>
            <a:off x="6140390" y="2286000"/>
            <a:ext cx="398218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>
                <a:solidFill>
                  <a:srgbClr val="333333"/>
                </a:solidFill>
              </a:rPr>
              <a:t>Datun</a:t>
            </a:r>
            <a:r>
              <a:rPr lang="en-US" altLang="zh-CN" sz="1100" dirty="0">
                <a:solidFill>
                  <a:srgbClr val="333333"/>
                </a:solidFill>
              </a:rPr>
              <a:t> Road (</a:t>
            </a:r>
            <a:r>
              <a:rPr lang="en-US" altLang="zh-CN" sz="1100" dirty="0" err="1">
                <a:solidFill>
                  <a:srgbClr val="333333"/>
                </a:solidFill>
              </a:rPr>
              <a:t>Tianchene</a:t>
            </a:r>
            <a:r>
              <a:rPr lang="en-US" altLang="zh-CN" sz="1100" dirty="0">
                <a:solidFill>
                  <a:srgbClr val="333333"/>
                </a:solidFill>
              </a:rPr>
              <a:t> East Road to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 err="1">
                <a:solidFill>
                  <a:srgbClr val="333333"/>
                </a:solidFill>
              </a:rPr>
              <a:t>Beichen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West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Road)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DEFB8-C644-4749-BDFF-985420D6A0BA}"/>
              </a:ext>
            </a:extLst>
          </p:cNvPr>
          <p:cNvSpPr txBox="1"/>
          <p:nvPr/>
        </p:nvSpPr>
        <p:spPr>
          <a:xfrm>
            <a:off x="6131512" y="2537532"/>
            <a:ext cx="497123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>
                <a:solidFill>
                  <a:srgbClr val="333333"/>
                </a:solidFill>
              </a:rPr>
              <a:t>Tianchen</a:t>
            </a:r>
            <a:r>
              <a:rPr lang="en-US" altLang="zh-CN" sz="1100" dirty="0">
                <a:solidFill>
                  <a:srgbClr val="333333"/>
                </a:solidFill>
              </a:rPr>
              <a:t> East Road (</a:t>
            </a:r>
            <a:r>
              <a:rPr lang="en-US" altLang="zh-CN" sz="1100" dirty="0" err="1">
                <a:solidFill>
                  <a:srgbClr val="333333"/>
                </a:solidFill>
              </a:rPr>
              <a:t>Kehui</a:t>
            </a:r>
            <a:r>
              <a:rPr lang="en-US" altLang="zh-CN" sz="1100" dirty="0">
                <a:solidFill>
                  <a:srgbClr val="333333"/>
                </a:solidFill>
              </a:rPr>
              <a:t> South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to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National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Stadium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North Road)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2E4C6BF-4513-4694-8528-5A9E9BA9EB39}"/>
              </a:ext>
            </a:extLst>
          </p:cNvPr>
          <p:cNvSpPr txBox="1"/>
          <p:nvPr/>
        </p:nvSpPr>
        <p:spPr>
          <a:xfrm>
            <a:off x="6132135" y="2774851"/>
            <a:ext cx="470513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 err="1">
                <a:solidFill>
                  <a:srgbClr val="333333"/>
                </a:solidFill>
              </a:rPr>
              <a:t>Tianchen</a:t>
            </a:r>
            <a:r>
              <a:rPr lang="en-US" altLang="zh-CN" sz="1100" dirty="0">
                <a:solidFill>
                  <a:srgbClr val="333333"/>
                </a:solidFill>
              </a:rPr>
              <a:t> West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(National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Stadium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North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to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 err="1">
                <a:solidFill>
                  <a:srgbClr val="333333"/>
                </a:solidFill>
              </a:rPr>
              <a:t>Datun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Road</a:t>
            </a:r>
            <a:r>
              <a:rPr lang="zh-CN" altLang="en-US" sz="1100" dirty="0">
                <a:solidFill>
                  <a:srgbClr val="333333"/>
                </a:solidFill>
              </a:rPr>
              <a:t>）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5A504F4-E4E8-40E6-826A-3D208DE3FF6F}"/>
              </a:ext>
            </a:extLst>
          </p:cNvPr>
          <p:cNvSpPr txBox="1"/>
          <p:nvPr/>
        </p:nvSpPr>
        <p:spPr>
          <a:xfrm>
            <a:off x="6141013" y="3011604"/>
            <a:ext cx="512351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333333"/>
                </a:solidFill>
              </a:rPr>
              <a:t>National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Stadium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North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(</a:t>
            </a:r>
            <a:r>
              <a:rPr lang="en-US" altLang="zh-CN" sz="1100" dirty="0" err="1">
                <a:solidFill>
                  <a:srgbClr val="333333"/>
                </a:solidFill>
              </a:rPr>
              <a:t>Beichen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East Road 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to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 err="1">
                <a:solidFill>
                  <a:srgbClr val="333333"/>
                </a:solidFill>
              </a:rPr>
              <a:t>Beichen</a:t>
            </a:r>
            <a:r>
              <a:rPr lang="en-US" altLang="zh-CN" sz="1100" dirty="0">
                <a:solidFill>
                  <a:srgbClr val="333333"/>
                </a:solidFill>
              </a:rPr>
              <a:t> West Road</a:t>
            </a:r>
            <a:r>
              <a:rPr lang="zh-CN" altLang="en-US" sz="1100" dirty="0">
                <a:solidFill>
                  <a:srgbClr val="333333"/>
                </a:solidFill>
              </a:rPr>
              <a:t>）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872615-9AEA-46F8-B3F2-7BBED66D6340}"/>
              </a:ext>
            </a:extLst>
          </p:cNvPr>
          <p:cNvSpPr txBox="1"/>
          <p:nvPr/>
        </p:nvSpPr>
        <p:spPr>
          <a:xfrm>
            <a:off x="6130826" y="3232210"/>
            <a:ext cx="614463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333333"/>
                </a:solidFill>
              </a:rPr>
              <a:t>Olympic Sports Center Middle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(</a:t>
            </a:r>
            <a:r>
              <a:rPr lang="en-US" altLang="zh-CN" sz="1100" dirty="0" err="1">
                <a:solidFill>
                  <a:srgbClr val="333333"/>
                </a:solidFill>
              </a:rPr>
              <a:t>Beichen</a:t>
            </a:r>
            <a:r>
              <a:rPr lang="en-US" altLang="zh-CN" sz="1100" dirty="0">
                <a:solidFill>
                  <a:srgbClr val="333333"/>
                </a:solidFill>
              </a:rPr>
              <a:t> Road to Olympic Sports Center South Gate</a:t>
            </a:r>
            <a:r>
              <a:rPr lang="zh-CN" altLang="en-US" sz="1100" dirty="0">
                <a:solidFill>
                  <a:srgbClr val="333333"/>
                </a:solidFill>
              </a:rPr>
              <a:t>）</a:t>
            </a:r>
            <a:endParaRPr lang="en-US" sz="1100" dirty="0">
              <a:solidFill>
                <a:srgbClr val="333333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455447-7596-4B7F-A274-EA450DC4DDD0}"/>
              </a:ext>
            </a:extLst>
          </p:cNvPr>
          <p:cNvSpPr txBox="1"/>
          <p:nvPr/>
        </p:nvSpPr>
        <p:spPr>
          <a:xfrm>
            <a:off x="6148582" y="3469688"/>
            <a:ext cx="523091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100" dirty="0">
                <a:solidFill>
                  <a:srgbClr val="333333"/>
                </a:solidFill>
              </a:rPr>
              <a:t>Continental Grand Hotel North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(</a:t>
            </a:r>
            <a:r>
              <a:rPr lang="en-US" altLang="zh-CN" sz="1100" b="0" i="0" dirty="0" err="1">
                <a:solidFill>
                  <a:srgbClr val="333333"/>
                </a:solidFill>
                <a:effectLst/>
              </a:rPr>
              <a:t>Beichen</a:t>
            </a:r>
            <a:r>
              <a:rPr lang="en-US" altLang="zh-CN" sz="1100" b="0" i="0" dirty="0">
                <a:solidFill>
                  <a:srgbClr val="333333"/>
                </a:solidFill>
                <a:effectLst/>
              </a:rPr>
              <a:t> East Road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dirty="0">
                <a:solidFill>
                  <a:srgbClr val="333333"/>
                </a:solidFill>
              </a:rPr>
              <a:t>to</a:t>
            </a:r>
            <a:r>
              <a:rPr lang="zh-CN" altLang="en-US" sz="1100" dirty="0">
                <a:solidFill>
                  <a:srgbClr val="333333"/>
                </a:solidFill>
              </a:rPr>
              <a:t> </a:t>
            </a:r>
            <a:r>
              <a:rPr lang="en-US" altLang="zh-CN" sz="1100" b="0" i="0" dirty="0">
                <a:solidFill>
                  <a:srgbClr val="333333"/>
                </a:solidFill>
                <a:effectLst/>
              </a:rPr>
              <a:t>Crown Plaza East</a:t>
            </a:r>
            <a:r>
              <a:rPr lang="zh-CN" altLang="en-US" sz="1100" b="0" i="0" dirty="0">
                <a:solidFill>
                  <a:srgbClr val="333333"/>
                </a:solidFill>
                <a:effectLst/>
              </a:rPr>
              <a:t>）</a:t>
            </a:r>
            <a:endParaRPr lang="en-US" sz="1100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24FD9147-0E73-44FC-9893-C3DE7288E67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07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7EB9EEB-EE18-4B51-B2B2-3548E57C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BB9610E-C516-461D-98AE-8F414D2C8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Key Roads Restricted in Beijing City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51307E3-CDC7-4DE5-994F-7F806629BF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1201243"/>
            <a:ext cx="6627723" cy="543211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AFEE0A3-5C83-4393-958C-66D2CCB97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7600" y="3188817"/>
            <a:ext cx="3651821" cy="344453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EEAC15-06ED-43E5-80AD-EC538B1D88D7}"/>
              </a:ext>
            </a:extLst>
          </p:cNvPr>
          <p:cNvSpPr txBox="1"/>
          <p:nvPr/>
        </p:nvSpPr>
        <p:spPr>
          <a:xfrm>
            <a:off x="7035091" y="1275395"/>
            <a:ext cx="490463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zh-CN" sz="1400" dirty="0"/>
              <a:t>From Jan. 27, to Feb. 23, during 6:00 to 2 hours after whole day matches are finished, only except for vehicles &amp; people with special permit released by Beijing Winter Olympics Committee,  others are all restricted to access.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47D46A70-0D5E-473D-BD75-F62FE36C2506}"/>
              </a:ext>
            </a:extLst>
          </p:cNvPr>
          <p:cNvSpPr/>
          <p:nvPr/>
        </p:nvSpPr>
        <p:spPr>
          <a:xfrm>
            <a:off x="4038600" y="4419600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E1A6A58D-0C88-4FC8-872A-FEE67425B696}"/>
              </a:ext>
            </a:extLst>
          </p:cNvPr>
          <p:cNvSpPr/>
          <p:nvPr/>
        </p:nvSpPr>
        <p:spPr>
          <a:xfrm>
            <a:off x="7159820" y="2590800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03B0DF9-43E2-4795-8A1E-6A7294609E84}"/>
              </a:ext>
            </a:extLst>
          </p:cNvPr>
          <p:cNvSpPr txBox="1"/>
          <p:nvPr/>
        </p:nvSpPr>
        <p:spPr>
          <a:xfrm>
            <a:off x="7336872" y="2514600"/>
            <a:ext cx="576952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dirty="0"/>
              <a:t>F</a:t>
            </a:r>
            <a:r>
              <a:rPr lang="en-US" sz="1300" b="0" i="0" dirty="0">
                <a:effectLst/>
              </a:rPr>
              <a:t>ive-pagoda Temple </a:t>
            </a:r>
            <a:r>
              <a:rPr lang="en-US" altLang="zh-CN" sz="1300" b="0" i="0" dirty="0">
                <a:effectLst/>
              </a:rPr>
              <a:t>Road</a:t>
            </a:r>
          </a:p>
          <a:p>
            <a:r>
              <a:rPr lang="en-US" altLang="zh-CN" sz="1300" b="0" i="0" dirty="0">
                <a:effectLst/>
              </a:rPr>
              <a:t>(</a:t>
            </a:r>
            <a:r>
              <a:rPr lang="en-US" sz="1300" dirty="0"/>
              <a:t>F</a:t>
            </a:r>
            <a:r>
              <a:rPr lang="en-US" sz="1300" b="0" i="0" dirty="0">
                <a:effectLst/>
              </a:rPr>
              <a:t>ive-pagoda Temple </a:t>
            </a:r>
            <a:r>
              <a:rPr lang="en-US" altLang="zh-CN" sz="1300" b="0" i="0" dirty="0">
                <a:effectLst/>
              </a:rPr>
              <a:t>Road </a:t>
            </a:r>
            <a:r>
              <a:rPr lang="en-US" altLang="zh-CN" sz="1300" dirty="0"/>
              <a:t>to</a:t>
            </a:r>
            <a:r>
              <a:rPr lang="zh-CN" altLang="en-US" sz="1300" dirty="0"/>
              <a:t> </a:t>
            </a:r>
            <a:r>
              <a:rPr lang="en-US" altLang="zh-CN" sz="1300" dirty="0"/>
              <a:t>Stone carving Museum</a:t>
            </a:r>
            <a:r>
              <a:rPr lang="zh-CN" altLang="en-US" sz="1300" dirty="0"/>
              <a:t> </a:t>
            </a:r>
            <a:r>
              <a:rPr lang="en-US" altLang="zh-CN" sz="1300" dirty="0"/>
              <a:t>West</a:t>
            </a:r>
            <a:r>
              <a:rPr lang="zh-CN" altLang="en-US" sz="1300" dirty="0">
                <a:solidFill>
                  <a:srgbClr val="333333"/>
                </a:solidFill>
              </a:rPr>
              <a:t>）</a:t>
            </a:r>
            <a:endParaRPr lang="en-US" sz="1300" dirty="0">
              <a:solidFill>
                <a:srgbClr val="333333"/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C436073-2F97-4AAD-A4F1-8CBA943A024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5377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8BDD6CE-3853-47C2-A032-AE793556B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6B2421-A100-4028-9CBB-DB1C81CE75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Key Roads Restricted on </a:t>
            </a:r>
            <a:r>
              <a:rPr lang="en-US" altLang="zh-CN" b="0" dirty="0" err="1"/>
              <a:t>Jingli</a:t>
            </a:r>
            <a:r>
              <a:rPr lang="en-US" altLang="zh-CN" b="0" dirty="0"/>
              <a:t> </a:t>
            </a:r>
            <a:r>
              <a:rPr lang="en-US" b="0" dirty="0"/>
              <a:t>Highway (1)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18D1691-4FAF-42DB-9D8C-88DDCA4865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142" y="1138800"/>
            <a:ext cx="5707458" cy="55510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5C3285-2CC6-4B3B-B7DB-74EAA64D9C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0400" y="3349716"/>
            <a:ext cx="3429000" cy="3340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B0C267A-CF2C-4CA9-A977-CD1806E38B58}"/>
              </a:ext>
            </a:extLst>
          </p:cNvPr>
          <p:cNvSpPr txBox="1"/>
          <p:nvPr/>
        </p:nvSpPr>
        <p:spPr>
          <a:xfrm>
            <a:off x="6738890" y="1445804"/>
            <a:ext cx="47673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zh-CN" sz="1400" dirty="0"/>
              <a:t>From Jan. 4, to Mar. 16, only except for vehicles &amp; people with special permit released by Beijing Winter Olympics Committee,  others are all restricted to access.</a:t>
            </a:r>
          </a:p>
        </p:txBody>
      </p:sp>
      <p:sp>
        <p:nvSpPr>
          <p:cNvPr id="9" name="Heptagon 8">
            <a:extLst>
              <a:ext uri="{FF2B5EF4-FFF2-40B4-BE49-F238E27FC236}">
                <a16:creationId xmlns:a16="http://schemas.microsoft.com/office/drawing/2014/main" id="{F57848F7-FC2C-497B-8170-1FFB865426E0}"/>
              </a:ext>
            </a:extLst>
          </p:cNvPr>
          <p:cNvSpPr/>
          <p:nvPr/>
        </p:nvSpPr>
        <p:spPr>
          <a:xfrm>
            <a:off x="3733800" y="4323812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0" name="Heptagon 9">
            <a:extLst>
              <a:ext uri="{FF2B5EF4-FFF2-40B4-BE49-F238E27FC236}">
                <a16:creationId xmlns:a16="http://schemas.microsoft.com/office/drawing/2014/main" id="{F476EAC2-013B-468B-9AF6-6E2DD89A2AF4}"/>
              </a:ext>
            </a:extLst>
          </p:cNvPr>
          <p:cNvSpPr/>
          <p:nvPr/>
        </p:nvSpPr>
        <p:spPr>
          <a:xfrm>
            <a:off x="6831366" y="2593004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4FEE1-C6E1-4F0A-BE7C-4ADE127A78E8}"/>
              </a:ext>
            </a:extLst>
          </p:cNvPr>
          <p:cNvSpPr txBox="1"/>
          <p:nvPr/>
        </p:nvSpPr>
        <p:spPr>
          <a:xfrm>
            <a:off x="7037034" y="2524780"/>
            <a:ext cx="576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Jingli</a:t>
            </a:r>
            <a:r>
              <a:rPr lang="en-US" altLang="zh-CN" sz="1400" dirty="0"/>
              <a:t> Highway </a:t>
            </a:r>
            <a:r>
              <a:rPr lang="en-US" altLang="zh-CN" sz="1400" dirty="0" err="1"/>
              <a:t>Banquan</a:t>
            </a:r>
            <a:r>
              <a:rPr lang="en-US" altLang="zh-CN" sz="1400" dirty="0"/>
              <a:t> Service Area </a:t>
            </a:r>
          </a:p>
          <a:p>
            <a:r>
              <a:rPr lang="en-US" altLang="zh-CN" sz="1400" dirty="0"/>
              <a:t>(B</a:t>
            </a:r>
            <a:r>
              <a:rPr lang="en-US" sz="1400" dirty="0"/>
              <a:t>i-direction of in/out Beijing city and on/off ramps)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30F88DC-A73C-42D9-991B-0EDA3995B5A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68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69ABC6E-4CB6-498A-B205-AF9794B3A5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D67C7AC-3B78-4C52-9230-74B12DA9E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Key Roads Restricted on </a:t>
            </a:r>
            <a:r>
              <a:rPr lang="en-US" b="0" dirty="0" err="1"/>
              <a:t>Jingli</a:t>
            </a:r>
            <a:r>
              <a:rPr lang="en-US" b="0" dirty="0"/>
              <a:t> Highway (2)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E48C708-4A80-46DB-B707-28B3B1BDCE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832"/>
          <a:stretch/>
        </p:blipFill>
        <p:spPr>
          <a:xfrm>
            <a:off x="228600" y="1276233"/>
            <a:ext cx="6294253" cy="5249111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4E0EF7A9-3F6B-4021-84BC-1088789EED78}"/>
              </a:ext>
            </a:extLst>
          </p:cNvPr>
          <p:cNvGrpSpPr/>
          <p:nvPr/>
        </p:nvGrpSpPr>
        <p:grpSpPr>
          <a:xfrm>
            <a:off x="7467600" y="3138996"/>
            <a:ext cx="3599156" cy="3386348"/>
            <a:chOff x="7856738" y="2770075"/>
            <a:chExt cx="4048218" cy="387930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16C2588-6ED8-4DEC-B3DB-FF398193A6A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5513" t="29405" r="40842" b="14586"/>
            <a:stretch/>
          </p:blipFill>
          <p:spPr>
            <a:xfrm>
              <a:off x="7856738" y="2858610"/>
              <a:ext cx="4048218" cy="3790765"/>
            </a:xfrm>
            <a:prstGeom prst="rect">
              <a:avLst/>
            </a:prstGeom>
          </p:spPr>
        </p:pic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8243EB0-C3B7-4F21-8595-93CC8A9C2363}"/>
                </a:ext>
              </a:extLst>
            </p:cNvPr>
            <p:cNvSpPr/>
            <p:nvPr/>
          </p:nvSpPr>
          <p:spPr>
            <a:xfrm rot="19548007">
              <a:off x="9716203" y="2770075"/>
              <a:ext cx="603068" cy="2984331"/>
            </a:xfrm>
            <a:prstGeom prst="ellipse">
              <a:avLst/>
            </a:prstGeom>
            <a:solidFill>
              <a:srgbClr val="FF0000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Heptagon 9">
            <a:extLst>
              <a:ext uri="{FF2B5EF4-FFF2-40B4-BE49-F238E27FC236}">
                <a16:creationId xmlns:a16="http://schemas.microsoft.com/office/drawing/2014/main" id="{CC00B199-282A-4789-BE90-8B4488F347EC}"/>
              </a:ext>
            </a:extLst>
          </p:cNvPr>
          <p:cNvSpPr/>
          <p:nvPr/>
        </p:nvSpPr>
        <p:spPr>
          <a:xfrm>
            <a:off x="2941150" y="3505200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0DB8F76-95F8-49DA-8247-CA1E0949A6EC}"/>
              </a:ext>
            </a:extLst>
          </p:cNvPr>
          <p:cNvSpPr txBox="1"/>
          <p:nvPr/>
        </p:nvSpPr>
        <p:spPr>
          <a:xfrm>
            <a:off x="6693278" y="1408093"/>
            <a:ext cx="4953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zh-CN" sz="1400" dirty="0"/>
              <a:t>From Jan. 21 to Mar. 16, only except for full trucks used for agriculture products &amp; daily necessities transportation, all trucks with capacity &gt;4ton are not allowed to access.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81197D-A3A7-4FE0-B8E7-64F49B0EDC40}"/>
              </a:ext>
            </a:extLst>
          </p:cNvPr>
          <p:cNvSpPr txBox="1"/>
          <p:nvPr/>
        </p:nvSpPr>
        <p:spPr>
          <a:xfrm>
            <a:off x="6955872" y="2514600"/>
            <a:ext cx="57695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Jingli</a:t>
            </a:r>
            <a:r>
              <a:rPr lang="en-US" altLang="zh-CN" sz="1400" dirty="0"/>
              <a:t> Highway</a:t>
            </a:r>
          </a:p>
          <a:p>
            <a:r>
              <a:rPr lang="en-US" altLang="zh-CN" sz="1400" dirty="0"/>
              <a:t>(Bi-direction between 6th Ring Road and Beijing city border)</a:t>
            </a:r>
            <a:endParaRPr lang="en-US" sz="1400" dirty="0"/>
          </a:p>
        </p:txBody>
      </p:sp>
      <p:sp>
        <p:nvSpPr>
          <p:cNvPr id="13" name="Heptagon 12">
            <a:extLst>
              <a:ext uri="{FF2B5EF4-FFF2-40B4-BE49-F238E27FC236}">
                <a16:creationId xmlns:a16="http://schemas.microsoft.com/office/drawing/2014/main" id="{1C1F8C4A-EF80-4599-99A1-8E8F2B24B7ED}"/>
              </a:ext>
            </a:extLst>
          </p:cNvPr>
          <p:cNvSpPr/>
          <p:nvPr/>
        </p:nvSpPr>
        <p:spPr>
          <a:xfrm>
            <a:off x="6739147" y="2604222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7E3043F-8387-4AC1-9A55-2616E825F5F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9642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848BB68-0CED-4436-8488-0C99115F1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D9F7D-0C28-4C21-AA99-7C67E34F632A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45F8815-A72C-4F9F-BB23-2C4D0D4E53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296744"/>
            <a:ext cx="10946432" cy="828000"/>
          </a:xfrm>
        </p:spPr>
        <p:txBody>
          <a:bodyPr/>
          <a:lstStyle/>
          <a:p>
            <a:r>
              <a:rPr lang="en-US" sz="2400" b="1" dirty="0">
                <a:latin typeface="DB Sans" panose="020B0502050202020204" pitchFamily="34" charset="0"/>
              </a:rPr>
              <a:t>Winter Olympics – Beijing Traffic Control</a:t>
            </a:r>
            <a:br>
              <a:rPr lang="en-US" dirty="0"/>
            </a:br>
            <a:r>
              <a:rPr lang="en-US" b="0" dirty="0"/>
              <a:t>Key Roads Restricted on </a:t>
            </a:r>
            <a:r>
              <a:rPr lang="en-US" b="0" dirty="0" err="1"/>
              <a:t>Jingzang</a:t>
            </a:r>
            <a:r>
              <a:rPr lang="en-US" b="0" dirty="0"/>
              <a:t> Highway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BD4CC-28E1-4221-92BA-59A8E3A249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68" y="1102312"/>
            <a:ext cx="4926632" cy="256418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AC992E-D6B9-4B89-8766-A96CC39E6E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168" y="3850688"/>
            <a:ext cx="4926632" cy="28933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022899-B5BB-4C34-BE30-CF40ABEF7B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0" y="3448988"/>
            <a:ext cx="3514695" cy="32923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E7FC940-7E1A-4928-BFDA-4F11F1A7D7BE}"/>
              </a:ext>
            </a:extLst>
          </p:cNvPr>
          <p:cNvSpPr txBox="1"/>
          <p:nvPr/>
        </p:nvSpPr>
        <p:spPr>
          <a:xfrm>
            <a:off x="5791200" y="1371600"/>
            <a:ext cx="6096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/>
              </a:buClr>
              <a:buFont typeface="Wingdings" panose="05000000000000000000" pitchFamily="2" charset="2"/>
              <a:buChar char="§"/>
            </a:pPr>
            <a:r>
              <a:rPr lang="en-US" altLang="zh-CN" sz="1400" dirty="0"/>
              <a:t>From Jan. 21 to Mar. 16, only except for full trucks used for agriculture products &amp; daily necessities transportation, all trucks with capacity &gt;4ton are not allowed to access. </a:t>
            </a:r>
          </a:p>
        </p:txBody>
      </p:sp>
      <p:sp>
        <p:nvSpPr>
          <p:cNvPr id="11" name="Heptagon 10">
            <a:extLst>
              <a:ext uri="{FF2B5EF4-FFF2-40B4-BE49-F238E27FC236}">
                <a16:creationId xmlns:a16="http://schemas.microsoft.com/office/drawing/2014/main" id="{0393B365-782F-452D-98D4-2EFF5364C820}"/>
              </a:ext>
            </a:extLst>
          </p:cNvPr>
          <p:cNvSpPr/>
          <p:nvPr/>
        </p:nvSpPr>
        <p:spPr>
          <a:xfrm>
            <a:off x="5943600" y="2357787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1</a:t>
            </a:r>
          </a:p>
        </p:txBody>
      </p:sp>
      <p:sp>
        <p:nvSpPr>
          <p:cNvPr id="12" name="Heptagon 11">
            <a:extLst>
              <a:ext uri="{FF2B5EF4-FFF2-40B4-BE49-F238E27FC236}">
                <a16:creationId xmlns:a16="http://schemas.microsoft.com/office/drawing/2014/main" id="{682F0229-7180-403E-BA40-E454DAC9984D}"/>
              </a:ext>
            </a:extLst>
          </p:cNvPr>
          <p:cNvSpPr/>
          <p:nvPr/>
        </p:nvSpPr>
        <p:spPr>
          <a:xfrm>
            <a:off x="5943600" y="2813155"/>
            <a:ext cx="183050" cy="171988"/>
          </a:xfrm>
          <a:prstGeom prst="heptagon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/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79D4CD6-7C84-4814-B3BD-54B479BC6546}"/>
              </a:ext>
            </a:extLst>
          </p:cNvPr>
          <p:cNvSpPr txBox="1"/>
          <p:nvPr/>
        </p:nvSpPr>
        <p:spPr>
          <a:xfrm>
            <a:off x="6135471" y="2286000"/>
            <a:ext cx="655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Jingzang</a:t>
            </a:r>
            <a:r>
              <a:rPr lang="en-US" sz="1200" dirty="0"/>
              <a:t> Highway</a:t>
            </a:r>
          </a:p>
          <a:p>
            <a:r>
              <a:rPr lang="en-US" sz="1200" dirty="0"/>
              <a:t>(single direction from Beijing city border to </a:t>
            </a:r>
            <a:r>
              <a:rPr lang="en-US" sz="1200" dirty="0" err="1"/>
              <a:t>Yingchengzi</a:t>
            </a:r>
            <a:r>
              <a:rPr lang="en-US" sz="1200" dirty="0"/>
              <a:t> Overpass, 24 hours)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B8AA1DA-6EA0-4C28-8ADC-432EFB373687}"/>
              </a:ext>
            </a:extLst>
          </p:cNvPr>
          <p:cNvSpPr txBox="1"/>
          <p:nvPr/>
        </p:nvSpPr>
        <p:spPr>
          <a:xfrm>
            <a:off x="6126650" y="2743200"/>
            <a:ext cx="6553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/>
              <a:t>Jingzang</a:t>
            </a:r>
            <a:r>
              <a:rPr lang="en-US" sz="1200" dirty="0"/>
              <a:t> Highway</a:t>
            </a:r>
          </a:p>
          <a:p>
            <a:r>
              <a:rPr lang="en-US" sz="1200" dirty="0"/>
              <a:t>(single direction from 6th Ring Road to Beijing city border, during 6:00 - 24:00)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8653626-3413-43A0-9D29-6238FD439DD4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016" b="6780"/>
          <a:stretch/>
        </p:blipFill>
        <p:spPr>
          <a:xfrm>
            <a:off x="8153400" y="339658"/>
            <a:ext cx="1295400" cy="732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04495"/>
      </p:ext>
    </p:extLst>
  </p:cSld>
  <p:clrMapOvr>
    <a:masterClrMapping/>
  </p:clrMapOvr>
</p:sld>
</file>

<file path=ppt/theme/theme1.xml><?xml version="1.0" encoding="utf-8"?>
<a:theme xmlns:a="http://schemas.openxmlformats.org/drawingml/2006/main" name="DB Schenker">
  <a:themeElements>
    <a:clrScheme name="SCHENKER10">
      <a:dk1>
        <a:sysClr val="windowText" lastClr="000000"/>
      </a:dk1>
      <a:lt1>
        <a:sysClr val="window" lastClr="FFFFFF"/>
      </a:lt1>
      <a:dk2>
        <a:srgbClr val="EC0016"/>
      </a:dk2>
      <a:lt2>
        <a:srgbClr val="167D86"/>
      </a:lt2>
      <a:accent1>
        <a:srgbClr val="167D86"/>
      </a:accent1>
      <a:accent2>
        <a:srgbClr val="5DB1B9"/>
      </a:accent2>
      <a:accent3>
        <a:srgbClr val="99C8CE"/>
      </a:accent3>
      <a:accent4>
        <a:srgbClr val="555B63"/>
      </a:accent4>
      <a:accent5>
        <a:srgbClr val="8D919B"/>
      </a:accent5>
      <a:accent6>
        <a:srgbClr val="D2D1D8"/>
      </a:accent6>
      <a:hlink>
        <a:srgbClr val="555B63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bg2"/>
          </a:solidFill>
        </a:ln>
      </a:spPr>
      <a:bodyPr rtlCol="0" anchor="ctr"/>
      <a:lstStyle>
        <a:defPPr algn="ctr">
          <a:buClr>
            <a:schemeClr val="accent2"/>
          </a:buClr>
          <a:defRPr sz="160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cap="rnd">
          <a:solidFill>
            <a:schemeClr val="tx1"/>
          </a:solidFill>
          <a:round/>
          <a:tailEnd type="triangl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180975" indent="-180975" algn="l">
          <a:buClr>
            <a:schemeClr val="accent1"/>
          </a:buClr>
          <a:buFont typeface="DB Sans" panose="020B0502050202020204" pitchFamily="34" charset="0"/>
          <a:buChar char="‒"/>
          <a:defRPr sz="1600" smtClean="0"/>
        </a:defPPr>
      </a:lstStyle>
    </a:txDef>
  </a:objectDefaults>
  <a:extraClrSchemeLst/>
  <a:custClrLst>
    <a:custClr name="Yellow 700">
      <a:srgbClr val="FF9B00"/>
    </a:custClr>
    <a:custClr name="Orange 700">
      <a:srgbClr val="C05E00"/>
    </a:custClr>
    <a:custClr name="Red 700">
      <a:srgbClr val="9B000E"/>
    </a:custClr>
    <a:custClr name="Burgundry 700">
      <a:srgbClr val="641E32"/>
    </a:custClr>
    <a:custClr name="Pink 700">
      <a:srgbClr val="B80065"/>
    </a:custClr>
    <a:custClr name="Violett 700">
      <a:srgbClr val="581D70"/>
    </a:custClr>
    <a:custClr name="Blue 700">
      <a:srgbClr val="0A1E6E"/>
    </a:custClr>
    <a:custClr name="Cyan 700">
      <a:srgbClr val="0087B9"/>
    </a:custClr>
    <a:custClr name="Turquiose 700">
      <a:srgbClr val="006E6B"/>
    </a:custClr>
    <a:custClr name="Green 700">
      <a:srgbClr val="165C27"/>
    </a:custClr>
    <a:custClr name="Yellow 500">
      <a:srgbClr val="FFD800"/>
    </a:custClr>
    <a:custClr name="Orange 500">
      <a:srgbClr val="F39200"/>
    </a:custClr>
    <a:custClr name="Red 500">
      <a:srgbClr val="EC0016"/>
    </a:custClr>
    <a:custClr name="Burgundry 500">
      <a:srgbClr val="A9455D"/>
    </a:custClr>
    <a:custClr name="Pink 500">
      <a:srgbClr val="E93E8F"/>
    </a:custClr>
    <a:custClr name="Violett 500">
      <a:srgbClr val="814997"/>
    </a:custClr>
    <a:custClr name="Blue 500">
      <a:srgbClr val="1455C0"/>
    </a:custClr>
    <a:custClr name="Cyan 500">
      <a:srgbClr val="309FD1"/>
    </a:custClr>
    <a:custClr name="Turquiose 500">
      <a:srgbClr val="00A099"/>
    </a:custClr>
    <a:custClr name="Green 500">
      <a:srgbClr val="408335"/>
    </a:custClr>
    <a:custClr name="Yellow 300">
      <a:srgbClr val="FFF876"/>
    </a:custClr>
    <a:custClr name="Orange 300">
      <a:srgbClr val="FACA7F"/>
    </a:custClr>
    <a:custClr name="Red 300">
      <a:srgbClr val="FA9090"/>
    </a:custClr>
    <a:custClr name="Burgundry 300">
      <a:srgbClr val="DA9AA8"/>
    </a:custClr>
    <a:custClr name="Pink 300">
      <a:srgbClr val="F4AECE"/>
    </a:custClr>
    <a:custClr name="Violett 300">
      <a:srgbClr val="C2A1C7"/>
    </a:custClr>
    <a:custClr name="Blue 300">
      <a:srgbClr val="73AEF4"/>
    </a:custClr>
    <a:custClr name="Cyan 300">
      <a:srgbClr val="84CFEF"/>
    </a:custClr>
    <a:custClr name="Turquiose 300">
      <a:srgbClr val="83CACA"/>
    </a:custClr>
    <a:custClr name="Green 300">
      <a:srgbClr val="8CBC80"/>
    </a:custClr>
    <a:custClr name="Yellow 100">
      <a:srgbClr val="FFFFDC"/>
    </a:custClr>
    <a:custClr name="Orange 100">
      <a:srgbClr val="FFF4D8"/>
    </a:custClr>
    <a:custClr name="Red 100">
      <a:srgbClr val="FEE6E6"/>
    </a:custClr>
    <a:custClr name="Burgundry 100">
      <a:srgbClr val="F4E8ED"/>
    </a:custClr>
    <a:custClr name="Pink 100">
      <a:srgbClr val="FDEEF8"/>
    </a:custClr>
    <a:custClr name="Violett 100">
      <a:srgbClr val="F4EEFA"/>
    </a:custClr>
    <a:custClr name="Blue 100">
      <a:srgbClr val="E0EFFB"/>
    </a:custClr>
    <a:custClr name="Cyan 100">
      <a:srgbClr val="E5FAFF"/>
    </a:custClr>
    <a:custClr name="Turquiose 100">
      <a:srgbClr val="E3F5F4"/>
    </a:custClr>
    <a:custClr name="Green 100">
      <a:srgbClr val="E2F3E5"/>
    </a:custClr>
    <a:custClr name="Light Green 700">
      <a:srgbClr val="44741A"/>
    </a:custClr>
    <a:custClr name="Light Green 500">
      <a:srgbClr val="78BE14"/>
    </a:custClr>
    <a:custClr name="Light Green 300">
      <a:srgbClr val="9FD45F"/>
    </a:custClr>
    <a:custClr name="Light Green 100">
      <a:srgbClr val="EBF7DD"/>
    </a:custClr>
    <a:custClr name="Warm Grey 700">
      <a:srgbClr val="4F4B41"/>
    </a:custClr>
    <a:custClr name="Warm Grey 500">
      <a:srgbClr val="858379"/>
    </a:custClr>
    <a:custClr name="Warm Grey 300">
      <a:srgbClr val="BCBBB2"/>
    </a:custClr>
    <a:custClr name="Warm Grey 100">
      <a:srgbClr val="F5F4F1"/>
    </a:custClr>
    <a:custClr name="Black">
      <a:srgbClr val="000000"/>
    </a:custClr>
    <a:custClr name="White">
      <a:srgbClr val="FFFFFF"/>
    </a:custClr>
  </a:custClrLst>
  <a:extLst>
    <a:ext uri="{05A4C25C-085E-4340-85A3-A5531E510DB2}">
      <thm15:themeFamily xmlns:thm15="http://schemas.microsoft.com/office/thememl/2012/main" name="DB-SCHENKER_Master_16-9_052920.potx" id="{210949D3-8053-4731-8792-6DD689CC1D7F}" vid="{8A28E24A-FE60-4DEE-9343-C2432DBFB5A5}"/>
    </a:ext>
  </a:extLst>
</a:theme>
</file>

<file path=ppt/theme/theme2.xml><?xml version="1.0" encoding="utf-8"?>
<a:theme xmlns:a="http://schemas.openxmlformats.org/drawingml/2006/main" name="Office">
  <a:themeElements>
    <a:clrScheme name="SCHENKER NEU!">
      <a:dk1>
        <a:sysClr val="windowText" lastClr="000000"/>
      </a:dk1>
      <a:lt1>
        <a:sysClr val="window" lastClr="FFFFFF"/>
      </a:lt1>
      <a:dk2>
        <a:srgbClr val="EC0016"/>
      </a:dk2>
      <a:lt2>
        <a:srgbClr val="167D86"/>
      </a:lt2>
      <a:accent1>
        <a:srgbClr val="5DB1B9"/>
      </a:accent1>
      <a:accent2>
        <a:srgbClr val="99C8CE"/>
      </a:accent2>
      <a:accent3>
        <a:srgbClr val="CAE7EA"/>
      </a:accent3>
      <a:accent4>
        <a:srgbClr val="555B63"/>
      </a:accent4>
      <a:accent5>
        <a:srgbClr val="8D919B"/>
      </a:accent5>
      <a:accent6>
        <a:srgbClr val="D2D1D8"/>
      </a:accent6>
      <a:hlink>
        <a:srgbClr val="555B63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SCHENKER NEU!">
      <a:dk1>
        <a:sysClr val="windowText" lastClr="000000"/>
      </a:dk1>
      <a:lt1>
        <a:sysClr val="window" lastClr="FFFFFF"/>
      </a:lt1>
      <a:dk2>
        <a:srgbClr val="EC0016"/>
      </a:dk2>
      <a:lt2>
        <a:srgbClr val="167D86"/>
      </a:lt2>
      <a:accent1>
        <a:srgbClr val="5DB1B9"/>
      </a:accent1>
      <a:accent2>
        <a:srgbClr val="99C8CE"/>
      </a:accent2>
      <a:accent3>
        <a:srgbClr val="CAE7EA"/>
      </a:accent3>
      <a:accent4>
        <a:srgbClr val="555B63"/>
      </a:accent4>
      <a:accent5>
        <a:srgbClr val="8D919B"/>
      </a:accent5>
      <a:accent6>
        <a:srgbClr val="D2D1D8"/>
      </a:accent6>
      <a:hlink>
        <a:srgbClr val="555B63"/>
      </a:hlink>
      <a:folHlink>
        <a:srgbClr val="D3D8DC"/>
      </a:folHlink>
    </a:clrScheme>
    <a:fontScheme name="Schenker">
      <a:majorFont>
        <a:latin typeface="DB Head"/>
        <a:ea typeface=""/>
        <a:cs typeface=""/>
      </a:majorFont>
      <a:minorFont>
        <a:latin typeface="DB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D5C84FA2C79444EBA8DAB2697BD6555" ma:contentTypeVersion="13" ma:contentTypeDescription="Create a new document." ma:contentTypeScope="" ma:versionID="a9db72abedf390ec439562e8a59beff2">
  <xsd:schema xmlns:xsd="http://www.w3.org/2001/XMLSchema" xmlns:xs="http://www.w3.org/2001/XMLSchema" xmlns:p="http://schemas.microsoft.com/office/2006/metadata/properties" xmlns:ns3="c6aaa72f-4020-4dcb-9e09-d20c4efe75ae" xmlns:ns4="7167ff44-9024-4365-a80c-78480a8ea096" targetNamespace="http://schemas.microsoft.com/office/2006/metadata/properties" ma:root="true" ma:fieldsID="78c1624cec1f0217d4ce45dad64bf761" ns3:_="" ns4:_="">
    <xsd:import namespace="c6aaa72f-4020-4dcb-9e09-d20c4efe75ae"/>
    <xsd:import namespace="7167ff44-9024-4365-a80c-78480a8ea09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aaa72f-4020-4dcb-9e09-d20c4efe75a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7ff44-9024-4365-a80c-78480a8ea09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3832A86-50E1-469D-BC80-9E40CDA7603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6aaa72f-4020-4dcb-9e09-d20c4efe75ae"/>
    <ds:schemaRef ds:uri="7167ff44-9024-4365-a80c-78480a8ea09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820378F-44D3-4363-8E48-118EE8264EF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888738-9AAA-4C71-BE96-73B40BF97BC4}">
  <ds:schemaRefs>
    <ds:schemaRef ds:uri="http://purl.org/dc/terms/"/>
    <ds:schemaRef ds:uri="7167ff44-9024-4365-a80c-78480a8ea09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c6aaa72f-4020-4dcb-9e09-d20c4efe75ae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DB-SCHENKER_Master_16-9_052920</Template>
  <TotalTime>324</TotalTime>
  <Words>953</Words>
  <Application>Microsoft Office PowerPoint</Application>
  <PresentationFormat>Widescreen</PresentationFormat>
  <Paragraphs>92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DB Head</vt:lpstr>
      <vt:lpstr>DB Head Light</vt:lpstr>
      <vt:lpstr>DB Sans</vt:lpstr>
      <vt:lpstr>DB Sans Black</vt:lpstr>
      <vt:lpstr>Wingdings</vt:lpstr>
      <vt:lpstr>DB Schenker</vt:lpstr>
      <vt:lpstr>Winter Olympics Beijing Traffic Control </vt:lpstr>
      <vt:lpstr>Winter Olympics – Beijing Traffic Control Dedicated Traffic Lanes Activation</vt:lpstr>
      <vt:lpstr>Winter Olympics – Beijing Traffic Control Truck Restriction </vt:lpstr>
      <vt:lpstr>Winter Olympics – Beijing Traffic Control Key Roads Restricted in Beijing City (1) </vt:lpstr>
      <vt:lpstr>Winter Olympics – Beijing Traffic Control Key Roads Restricted in Beijing City (2)</vt:lpstr>
      <vt:lpstr>Winter Olympics – Beijing Traffic Control Key Roads Restricted on Jingli Highway (1)</vt:lpstr>
      <vt:lpstr>Winter Olympics – Beijing Traffic Control Key Roads Restricted on Jingli Highway (2)</vt:lpstr>
      <vt:lpstr>Winter Olympics – Beijing Traffic Control Key Roads Restricted on Jingzang Highway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Viktor Pede</dc:creator>
  <dc:description>Optimized for Office 365</dc:description>
  <cp:lastModifiedBy>Ma, Betty</cp:lastModifiedBy>
  <cp:revision>27</cp:revision>
  <cp:lastPrinted>2022-01-17T09:20:26Z</cp:lastPrinted>
  <dcterms:created xsi:type="dcterms:W3CDTF">2020-09-04T06:05:59Z</dcterms:created>
  <dcterms:modified xsi:type="dcterms:W3CDTF">2022-01-17T11:07:54Z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0x0101004D5C84FA2C79444EBA8DAB2697BD6555</vt:lpwstr>
  </property>
  <property fmtid="{D5CDD505-2E9C-101B-9397-08002B2CF9AE}" pid="3" name="MSIP_Label_705c9e18-d393-4470-8b67-9616c62ec31f_Enabled">
    <vt:lpwstr>true</vt:lpwstr>
  </property>
  <property fmtid="{D5CDD505-2E9C-101B-9397-08002B2CF9AE}" pid="4" name="MSIP_Label_705c9e18-d393-4470-8b67-9616c62ec31f_SetDate">
    <vt:lpwstr>2021-08-09T02:38:50Z</vt:lpwstr>
  </property>
  <property fmtid="{D5CDD505-2E9C-101B-9397-08002B2CF9AE}" pid="5" name="MSIP_Label_705c9e18-d393-4470-8b67-9616c62ec31f_Method">
    <vt:lpwstr>Standard</vt:lpwstr>
  </property>
  <property fmtid="{D5CDD505-2E9C-101B-9397-08002B2CF9AE}" pid="6" name="MSIP_Label_705c9e18-d393-4470-8b67-9616c62ec31f_Name">
    <vt:lpwstr>705c9e18-d393-4470-8b67-9616c62ec31f</vt:lpwstr>
  </property>
  <property fmtid="{D5CDD505-2E9C-101B-9397-08002B2CF9AE}" pid="7" name="MSIP_Label_705c9e18-d393-4470-8b67-9616c62ec31f_SiteId">
    <vt:lpwstr>c5d1e823-e2b8-46bf-92ff-84f54313e0a5</vt:lpwstr>
  </property>
  <property fmtid="{D5CDD505-2E9C-101B-9397-08002B2CF9AE}" pid="8" name="MSIP_Label_705c9e18-d393-4470-8b67-9616c62ec31f_ActionId">
    <vt:lpwstr>bc5e99a8-9a3c-46c3-a818-50e232e67c45</vt:lpwstr>
  </property>
  <property fmtid="{D5CDD505-2E9C-101B-9397-08002B2CF9AE}" pid="9" name="MSIP_Label_705c9e18-d393-4470-8b67-9616c62ec31f_ContentBits">
    <vt:lpwstr>0</vt:lpwstr>
  </property>
</Properties>
</file>